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34"/>
  </p:notesMasterIdLst>
  <p:sldIdLst>
    <p:sldId id="256" r:id="rId2"/>
    <p:sldId id="257" r:id="rId3"/>
    <p:sldId id="370" r:id="rId4"/>
    <p:sldId id="384" r:id="rId5"/>
    <p:sldId id="371" r:id="rId6"/>
    <p:sldId id="372" r:id="rId7"/>
    <p:sldId id="365" r:id="rId8"/>
    <p:sldId id="316" r:id="rId9"/>
    <p:sldId id="317" r:id="rId10"/>
    <p:sldId id="318" r:id="rId11"/>
    <p:sldId id="319" r:id="rId12"/>
    <p:sldId id="320" r:id="rId13"/>
    <p:sldId id="321" r:id="rId14"/>
    <p:sldId id="322" r:id="rId15"/>
    <p:sldId id="323" r:id="rId16"/>
    <p:sldId id="324" r:id="rId17"/>
    <p:sldId id="325" r:id="rId18"/>
    <p:sldId id="373" r:id="rId19"/>
    <p:sldId id="374" r:id="rId20"/>
    <p:sldId id="328" r:id="rId21"/>
    <p:sldId id="329" r:id="rId22"/>
    <p:sldId id="375" r:id="rId23"/>
    <p:sldId id="376" r:id="rId24"/>
    <p:sldId id="377" r:id="rId25"/>
    <p:sldId id="378" r:id="rId26"/>
    <p:sldId id="379" r:id="rId27"/>
    <p:sldId id="380" r:id="rId28"/>
    <p:sldId id="381" r:id="rId29"/>
    <p:sldId id="382" r:id="rId30"/>
    <p:sldId id="383" r:id="rId31"/>
    <p:sldId id="339" r:id="rId32"/>
    <p:sldId id="385" r:id="rId33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35"/>
      <p:bold r:id="rId36"/>
      <p:italic r:id="rId37"/>
      <p:boldItalic r:id="rId38"/>
    </p:embeddedFont>
    <p:embeddedFont>
      <p:font typeface="ＭＳ Ｐゴシック" panose="020B0600070205080204" pitchFamily="34" charset="-128"/>
      <p:regular r:id="rId39"/>
    </p:embeddedFont>
    <p:embeddedFont>
      <p:font typeface="Open Sans" panose="020B0604020202020204" charset="0"/>
      <p:regular r:id="rId40"/>
      <p:bold r:id="rId41"/>
      <p:italic r:id="rId42"/>
      <p:boldItalic r:id="rId43"/>
    </p:embeddedFont>
    <p:embeddedFont>
      <p:font typeface="Candara" panose="020E0502030303020204" pitchFamily="34" charset="0"/>
      <p:regular r:id="rId44"/>
      <p:bold r:id="rId45"/>
      <p:italic r:id="rId46"/>
      <p:boldItalic r:id="rId4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r:id="rId48" roundtripDataSignature="AMtx7mgRYuAQt5l5FTc/JDuUUuvKZspUd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1627" y="91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8.fntdata"/><Relationship Id="rId47" Type="http://schemas.openxmlformats.org/officeDocument/2006/relationships/font" Target="fonts/font13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0.fntdata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customschemas.google.com/relationships/presentationmetadata" Target="metadata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Relationship Id="rId46" Type="http://schemas.openxmlformats.org/officeDocument/2006/relationships/font" Target="fonts/font12.fntdata"/><Relationship Id="rId20" Type="http://schemas.openxmlformats.org/officeDocument/2006/relationships/slide" Target="slides/slide19.xml"/><Relationship Id="rId41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12077110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464858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 txBox="1">
            <a:spLocks noGrp="1"/>
          </p:cNvSpPr>
          <p:nvPr>
            <p:ph type="body" idx="1"/>
          </p:nvPr>
        </p:nvSpPr>
        <p:spPr>
          <a:xfrm>
            <a:off x="693420" y="4437221"/>
            <a:ext cx="5547360" cy="3630454"/>
          </a:xfrm>
          <a:prstGeom prst="rect">
            <a:avLst/>
          </a:prstGeom>
        </p:spPr>
        <p:txBody>
          <a:bodyPr spcFirstLastPara="1" wrap="square" lIns="92294" tIns="46134" rIns="92294" bIns="46134" anchor="t" anchorCtr="0">
            <a:noAutofit/>
          </a:bodyPr>
          <a:lstStyle/>
          <a:p>
            <a:endParaRPr/>
          </a:p>
        </p:txBody>
      </p:sp>
      <p:sp>
        <p:nvSpPr>
          <p:cNvPr id="166" name="Google Shape;16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92238" y="1152525"/>
            <a:ext cx="4149725" cy="3111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265729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 txBox="1">
            <a:spLocks noGrp="1"/>
          </p:cNvSpPr>
          <p:nvPr>
            <p:ph type="body" idx="1"/>
          </p:nvPr>
        </p:nvSpPr>
        <p:spPr>
          <a:xfrm>
            <a:off x="693420" y="4437221"/>
            <a:ext cx="5547360" cy="3630454"/>
          </a:xfrm>
          <a:prstGeom prst="rect">
            <a:avLst/>
          </a:prstGeom>
        </p:spPr>
        <p:txBody>
          <a:bodyPr spcFirstLastPara="1" wrap="square" lIns="92294" tIns="46134" rIns="92294" bIns="46134" anchor="t" anchorCtr="0">
            <a:noAutofit/>
          </a:bodyPr>
          <a:lstStyle/>
          <a:p>
            <a:endParaRPr/>
          </a:p>
        </p:txBody>
      </p:sp>
      <p:sp>
        <p:nvSpPr>
          <p:cNvPr id="166" name="Google Shape;16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92238" y="1152525"/>
            <a:ext cx="4149725" cy="3111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969566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 txBox="1">
            <a:spLocks noGrp="1"/>
          </p:cNvSpPr>
          <p:nvPr>
            <p:ph type="body" idx="1"/>
          </p:nvPr>
        </p:nvSpPr>
        <p:spPr>
          <a:xfrm>
            <a:off x="693420" y="4437221"/>
            <a:ext cx="5547360" cy="3630454"/>
          </a:xfrm>
          <a:prstGeom prst="rect">
            <a:avLst/>
          </a:prstGeom>
        </p:spPr>
        <p:txBody>
          <a:bodyPr spcFirstLastPara="1" wrap="square" lIns="92294" tIns="46134" rIns="92294" bIns="46134" anchor="t" anchorCtr="0">
            <a:noAutofit/>
          </a:bodyPr>
          <a:lstStyle/>
          <a:p>
            <a:endParaRPr/>
          </a:p>
        </p:txBody>
      </p:sp>
      <p:sp>
        <p:nvSpPr>
          <p:cNvPr id="166" name="Google Shape;16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92238" y="1152525"/>
            <a:ext cx="4149725" cy="3111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98846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 txBox="1">
            <a:spLocks noGrp="1"/>
          </p:cNvSpPr>
          <p:nvPr>
            <p:ph type="body" idx="1"/>
          </p:nvPr>
        </p:nvSpPr>
        <p:spPr>
          <a:xfrm>
            <a:off x="693420" y="4437221"/>
            <a:ext cx="5547360" cy="3630454"/>
          </a:xfrm>
          <a:prstGeom prst="rect">
            <a:avLst/>
          </a:prstGeom>
        </p:spPr>
        <p:txBody>
          <a:bodyPr spcFirstLastPara="1" wrap="square" lIns="92294" tIns="46134" rIns="92294" bIns="46134" anchor="t" anchorCtr="0">
            <a:noAutofit/>
          </a:bodyPr>
          <a:lstStyle/>
          <a:p>
            <a:endParaRPr/>
          </a:p>
        </p:txBody>
      </p:sp>
      <p:sp>
        <p:nvSpPr>
          <p:cNvPr id="166" name="Google Shape;16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92238" y="1152525"/>
            <a:ext cx="4149725" cy="3111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315047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 txBox="1">
            <a:spLocks noGrp="1"/>
          </p:cNvSpPr>
          <p:nvPr>
            <p:ph type="body" idx="1"/>
          </p:nvPr>
        </p:nvSpPr>
        <p:spPr>
          <a:xfrm>
            <a:off x="693420" y="4437221"/>
            <a:ext cx="5547360" cy="3630454"/>
          </a:xfrm>
          <a:prstGeom prst="rect">
            <a:avLst/>
          </a:prstGeom>
        </p:spPr>
        <p:txBody>
          <a:bodyPr spcFirstLastPara="1" wrap="square" lIns="92294" tIns="46134" rIns="92294" bIns="46134" anchor="t" anchorCtr="0">
            <a:noAutofit/>
          </a:bodyPr>
          <a:lstStyle/>
          <a:p>
            <a:endParaRPr/>
          </a:p>
        </p:txBody>
      </p:sp>
      <p:sp>
        <p:nvSpPr>
          <p:cNvPr id="166" name="Google Shape;16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92238" y="1152525"/>
            <a:ext cx="4149725" cy="3111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083897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 txBox="1">
            <a:spLocks noGrp="1"/>
          </p:cNvSpPr>
          <p:nvPr>
            <p:ph type="body" idx="1"/>
          </p:nvPr>
        </p:nvSpPr>
        <p:spPr>
          <a:xfrm>
            <a:off x="693420" y="4437221"/>
            <a:ext cx="5547360" cy="3630454"/>
          </a:xfrm>
          <a:prstGeom prst="rect">
            <a:avLst/>
          </a:prstGeom>
        </p:spPr>
        <p:txBody>
          <a:bodyPr spcFirstLastPara="1" wrap="square" lIns="92294" tIns="46134" rIns="92294" bIns="46134" anchor="t" anchorCtr="0">
            <a:noAutofit/>
          </a:bodyPr>
          <a:lstStyle/>
          <a:p>
            <a:endParaRPr/>
          </a:p>
        </p:txBody>
      </p:sp>
      <p:sp>
        <p:nvSpPr>
          <p:cNvPr id="166" name="Google Shape;16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92238" y="1152525"/>
            <a:ext cx="4149725" cy="3111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918800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 txBox="1">
            <a:spLocks noGrp="1"/>
          </p:cNvSpPr>
          <p:nvPr>
            <p:ph type="body" idx="1"/>
          </p:nvPr>
        </p:nvSpPr>
        <p:spPr>
          <a:xfrm>
            <a:off x="693420" y="4437221"/>
            <a:ext cx="5547360" cy="3630454"/>
          </a:xfrm>
          <a:prstGeom prst="rect">
            <a:avLst/>
          </a:prstGeom>
        </p:spPr>
        <p:txBody>
          <a:bodyPr spcFirstLastPara="1" wrap="square" lIns="92294" tIns="46134" rIns="92294" bIns="46134" anchor="t" anchorCtr="0">
            <a:noAutofit/>
          </a:bodyPr>
          <a:lstStyle/>
          <a:p>
            <a:endParaRPr/>
          </a:p>
        </p:txBody>
      </p:sp>
      <p:sp>
        <p:nvSpPr>
          <p:cNvPr id="166" name="Google Shape;16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92238" y="1152525"/>
            <a:ext cx="4149725" cy="3111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374439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 txBox="1">
            <a:spLocks noGrp="1"/>
          </p:cNvSpPr>
          <p:nvPr>
            <p:ph type="body" idx="1"/>
          </p:nvPr>
        </p:nvSpPr>
        <p:spPr>
          <a:xfrm>
            <a:off x="693420" y="4437221"/>
            <a:ext cx="5547360" cy="3630454"/>
          </a:xfrm>
          <a:prstGeom prst="rect">
            <a:avLst/>
          </a:prstGeom>
        </p:spPr>
        <p:txBody>
          <a:bodyPr spcFirstLastPara="1" wrap="square" lIns="92294" tIns="46134" rIns="92294" bIns="46134" anchor="t" anchorCtr="0">
            <a:noAutofit/>
          </a:bodyPr>
          <a:lstStyle/>
          <a:p>
            <a:endParaRPr/>
          </a:p>
        </p:txBody>
      </p:sp>
      <p:sp>
        <p:nvSpPr>
          <p:cNvPr id="166" name="Google Shape;16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92238" y="1152525"/>
            <a:ext cx="4149725" cy="3111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6500976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 txBox="1">
            <a:spLocks noGrp="1"/>
          </p:cNvSpPr>
          <p:nvPr>
            <p:ph type="body" idx="1"/>
          </p:nvPr>
        </p:nvSpPr>
        <p:spPr>
          <a:xfrm>
            <a:off x="693420" y="4437221"/>
            <a:ext cx="5547360" cy="3630454"/>
          </a:xfrm>
          <a:prstGeom prst="rect">
            <a:avLst/>
          </a:prstGeom>
        </p:spPr>
        <p:txBody>
          <a:bodyPr spcFirstLastPara="1" wrap="square" lIns="92294" tIns="46134" rIns="92294" bIns="46134" anchor="t" anchorCtr="0">
            <a:noAutofit/>
          </a:bodyPr>
          <a:lstStyle/>
          <a:p>
            <a:endParaRPr/>
          </a:p>
        </p:txBody>
      </p:sp>
      <p:sp>
        <p:nvSpPr>
          <p:cNvPr id="166" name="Google Shape;16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92238" y="1152525"/>
            <a:ext cx="4149725" cy="3111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101284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 txBox="1">
            <a:spLocks noGrp="1"/>
          </p:cNvSpPr>
          <p:nvPr>
            <p:ph type="body" idx="1"/>
          </p:nvPr>
        </p:nvSpPr>
        <p:spPr>
          <a:xfrm>
            <a:off x="693420" y="4437221"/>
            <a:ext cx="5547360" cy="3630454"/>
          </a:xfrm>
          <a:prstGeom prst="rect">
            <a:avLst/>
          </a:prstGeom>
        </p:spPr>
        <p:txBody>
          <a:bodyPr spcFirstLastPara="1" wrap="square" lIns="92294" tIns="46134" rIns="92294" bIns="46134" anchor="t" anchorCtr="0">
            <a:noAutofit/>
          </a:bodyPr>
          <a:lstStyle/>
          <a:p>
            <a:endParaRPr/>
          </a:p>
        </p:txBody>
      </p:sp>
      <p:sp>
        <p:nvSpPr>
          <p:cNvPr id="166" name="Google Shape;16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92238" y="1152525"/>
            <a:ext cx="4149725" cy="3111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910309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731398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 txBox="1">
            <a:spLocks noGrp="1"/>
          </p:cNvSpPr>
          <p:nvPr>
            <p:ph type="body" idx="1"/>
          </p:nvPr>
        </p:nvSpPr>
        <p:spPr>
          <a:xfrm>
            <a:off x="693420" y="4437221"/>
            <a:ext cx="5547360" cy="3630454"/>
          </a:xfrm>
          <a:prstGeom prst="rect">
            <a:avLst/>
          </a:prstGeom>
        </p:spPr>
        <p:txBody>
          <a:bodyPr spcFirstLastPara="1" wrap="square" lIns="92294" tIns="46134" rIns="92294" bIns="46134" anchor="t" anchorCtr="0">
            <a:noAutofit/>
          </a:bodyPr>
          <a:lstStyle/>
          <a:p>
            <a:endParaRPr/>
          </a:p>
        </p:txBody>
      </p:sp>
      <p:sp>
        <p:nvSpPr>
          <p:cNvPr id="166" name="Google Shape;16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92238" y="1152525"/>
            <a:ext cx="4149725" cy="3111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7234344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 txBox="1">
            <a:spLocks noGrp="1"/>
          </p:cNvSpPr>
          <p:nvPr>
            <p:ph type="body" idx="1"/>
          </p:nvPr>
        </p:nvSpPr>
        <p:spPr>
          <a:xfrm>
            <a:off x="693420" y="4437221"/>
            <a:ext cx="5547360" cy="3630454"/>
          </a:xfrm>
          <a:prstGeom prst="rect">
            <a:avLst/>
          </a:prstGeom>
        </p:spPr>
        <p:txBody>
          <a:bodyPr spcFirstLastPara="1" wrap="square" lIns="92294" tIns="46134" rIns="92294" bIns="46134" anchor="t" anchorCtr="0">
            <a:noAutofit/>
          </a:bodyPr>
          <a:lstStyle/>
          <a:p>
            <a:endParaRPr/>
          </a:p>
        </p:txBody>
      </p:sp>
      <p:sp>
        <p:nvSpPr>
          <p:cNvPr id="166" name="Google Shape;16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92238" y="1152525"/>
            <a:ext cx="4149725" cy="3111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6385908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 txBox="1">
            <a:spLocks noGrp="1"/>
          </p:cNvSpPr>
          <p:nvPr>
            <p:ph type="body" idx="1"/>
          </p:nvPr>
        </p:nvSpPr>
        <p:spPr>
          <a:xfrm>
            <a:off x="693420" y="4437221"/>
            <a:ext cx="5547360" cy="3630454"/>
          </a:xfrm>
          <a:prstGeom prst="rect">
            <a:avLst/>
          </a:prstGeom>
        </p:spPr>
        <p:txBody>
          <a:bodyPr spcFirstLastPara="1" wrap="square" lIns="92294" tIns="46134" rIns="92294" bIns="46134" anchor="t" anchorCtr="0">
            <a:noAutofit/>
          </a:bodyPr>
          <a:lstStyle/>
          <a:p>
            <a:endParaRPr/>
          </a:p>
        </p:txBody>
      </p:sp>
      <p:sp>
        <p:nvSpPr>
          <p:cNvPr id="166" name="Google Shape;16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92238" y="1152525"/>
            <a:ext cx="4149725" cy="3111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6488052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 txBox="1">
            <a:spLocks noGrp="1"/>
          </p:cNvSpPr>
          <p:nvPr>
            <p:ph type="body" idx="1"/>
          </p:nvPr>
        </p:nvSpPr>
        <p:spPr>
          <a:xfrm>
            <a:off x="693420" y="4437221"/>
            <a:ext cx="5547360" cy="3630454"/>
          </a:xfrm>
          <a:prstGeom prst="rect">
            <a:avLst/>
          </a:prstGeom>
        </p:spPr>
        <p:txBody>
          <a:bodyPr spcFirstLastPara="1" wrap="square" lIns="92294" tIns="46134" rIns="92294" bIns="46134" anchor="t" anchorCtr="0">
            <a:noAutofit/>
          </a:bodyPr>
          <a:lstStyle/>
          <a:p>
            <a:endParaRPr/>
          </a:p>
        </p:txBody>
      </p:sp>
      <p:sp>
        <p:nvSpPr>
          <p:cNvPr id="166" name="Google Shape;16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92238" y="1152525"/>
            <a:ext cx="4149725" cy="3111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5193209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 txBox="1">
            <a:spLocks noGrp="1"/>
          </p:cNvSpPr>
          <p:nvPr>
            <p:ph type="body" idx="1"/>
          </p:nvPr>
        </p:nvSpPr>
        <p:spPr>
          <a:xfrm>
            <a:off x="693420" y="4437221"/>
            <a:ext cx="5547360" cy="3630454"/>
          </a:xfrm>
          <a:prstGeom prst="rect">
            <a:avLst/>
          </a:prstGeom>
        </p:spPr>
        <p:txBody>
          <a:bodyPr spcFirstLastPara="1" wrap="square" lIns="92294" tIns="46134" rIns="92294" bIns="46134" anchor="t" anchorCtr="0">
            <a:noAutofit/>
          </a:bodyPr>
          <a:lstStyle/>
          <a:p>
            <a:endParaRPr/>
          </a:p>
        </p:txBody>
      </p:sp>
      <p:sp>
        <p:nvSpPr>
          <p:cNvPr id="166" name="Google Shape;16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92238" y="1152525"/>
            <a:ext cx="4149725" cy="3111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3015855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 txBox="1">
            <a:spLocks noGrp="1"/>
          </p:cNvSpPr>
          <p:nvPr>
            <p:ph type="body" idx="1"/>
          </p:nvPr>
        </p:nvSpPr>
        <p:spPr>
          <a:xfrm>
            <a:off x="693420" y="4437221"/>
            <a:ext cx="5547360" cy="3630454"/>
          </a:xfrm>
          <a:prstGeom prst="rect">
            <a:avLst/>
          </a:prstGeom>
        </p:spPr>
        <p:txBody>
          <a:bodyPr spcFirstLastPara="1" wrap="square" lIns="92294" tIns="46134" rIns="92294" bIns="46134" anchor="t" anchorCtr="0">
            <a:noAutofit/>
          </a:bodyPr>
          <a:lstStyle/>
          <a:p>
            <a:endParaRPr/>
          </a:p>
        </p:txBody>
      </p:sp>
      <p:sp>
        <p:nvSpPr>
          <p:cNvPr id="166" name="Google Shape;16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92238" y="1152525"/>
            <a:ext cx="4149725" cy="3111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4925536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 txBox="1">
            <a:spLocks noGrp="1"/>
          </p:cNvSpPr>
          <p:nvPr>
            <p:ph type="body" idx="1"/>
          </p:nvPr>
        </p:nvSpPr>
        <p:spPr>
          <a:xfrm>
            <a:off x="693420" y="4437221"/>
            <a:ext cx="5547360" cy="3630454"/>
          </a:xfrm>
          <a:prstGeom prst="rect">
            <a:avLst/>
          </a:prstGeom>
        </p:spPr>
        <p:txBody>
          <a:bodyPr spcFirstLastPara="1" wrap="square" lIns="92294" tIns="46134" rIns="92294" bIns="46134" anchor="t" anchorCtr="0">
            <a:noAutofit/>
          </a:bodyPr>
          <a:lstStyle/>
          <a:p>
            <a:endParaRPr/>
          </a:p>
        </p:txBody>
      </p:sp>
      <p:sp>
        <p:nvSpPr>
          <p:cNvPr id="166" name="Google Shape;16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92238" y="1152525"/>
            <a:ext cx="4149725" cy="3111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8532386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 txBox="1">
            <a:spLocks noGrp="1"/>
          </p:cNvSpPr>
          <p:nvPr>
            <p:ph type="body" idx="1"/>
          </p:nvPr>
        </p:nvSpPr>
        <p:spPr>
          <a:xfrm>
            <a:off x="693420" y="4437221"/>
            <a:ext cx="5547360" cy="3630454"/>
          </a:xfrm>
          <a:prstGeom prst="rect">
            <a:avLst/>
          </a:prstGeom>
        </p:spPr>
        <p:txBody>
          <a:bodyPr spcFirstLastPara="1" wrap="square" lIns="92294" tIns="46134" rIns="92294" bIns="46134" anchor="t" anchorCtr="0">
            <a:noAutofit/>
          </a:bodyPr>
          <a:lstStyle/>
          <a:p>
            <a:endParaRPr/>
          </a:p>
        </p:txBody>
      </p:sp>
      <p:sp>
        <p:nvSpPr>
          <p:cNvPr id="166" name="Google Shape;16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92238" y="1152525"/>
            <a:ext cx="4149725" cy="3111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3590853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 txBox="1">
            <a:spLocks noGrp="1"/>
          </p:cNvSpPr>
          <p:nvPr>
            <p:ph type="body" idx="1"/>
          </p:nvPr>
        </p:nvSpPr>
        <p:spPr>
          <a:xfrm>
            <a:off x="693420" y="4437221"/>
            <a:ext cx="5547360" cy="3630454"/>
          </a:xfrm>
          <a:prstGeom prst="rect">
            <a:avLst/>
          </a:prstGeom>
        </p:spPr>
        <p:txBody>
          <a:bodyPr spcFirstLastPara="1" wrap="square" lIns="92294" tIns="46134" rIns="92294" bIns="46134" anchor="t" anchorCtr="0">
            <a:noAutofit/>
          </a:bodyPr>
          <a:lstStyle/>
          <a:p>
            <a:endParaRPr/>
          </a:p>
        </p:txBody>
      </p:sp>
      <p:sp>
        <p:nvSpPr>
          <p:cNvPr id="166" name="Google Shape;16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92238" y="1152525"/>
            <a:ext cx="4149725" cy="3111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9298534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 txBox="1">
            <a:spLocks noGrp="1"/>
          </p:cNvSpPr>
          <p:nvPr>
            <p:ph type="body" idx="1"/>
          </p:nvPr>
        </p:nvSpPr>
        <p:spPr>
          <a:xfrm>
            <a:off x="693420" y="4437221"/>
            <a:ext cx="5547360" cy="3630454"/>
          </a:xfrm>
          <a:prstGeom prst="rect">
            <a:avLst/>
          </a:prstGeom>
        </p:spPr>
        <p:txBody>
          <a:bodyPr spcFirstLastPara="1" wrap="square" lIns="92294" tIns="46134" rIns="92294" bIns="46134" anchor="t" anchorCtr="0">
            <a:noAutofit/>
          </a:bodyPr>
          <a:lstStyle/>
          <a:p>
            <a:endParaRPr/>
          </a:p>
        </p:txBody>
      </p:sp>
      <p:sp>
        <p:nvSpPr>
          <p:cNvPr id="166" name="Google Shape;16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92238" y="1152525"/>
            <a:ext cx="4149725" cy="3111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974787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 txBox="1">
            <a:spLocks noGrp="1"/>
          </p:cNvSpPr>
          <p:nvPr>
            <p:ph type="body" idx="1"/>
          </p:nvPr>
        </p:nvSpPr>
        <p:spPr>
          <a:xfrm>
            <a:off x="693420" y="4437221"/>
            <a:ext cx="5547360" cy="3630454"/>
          </a:xfrm>
          <a:prstGeom prst="rect">
            <a:avLst/>
          </a:prstGeom>
        </p:spPr>
        <p:txBody>
          <a:bodyPr spcFirstLastPara="1" wrap="square" lIns="92294" tIns="46134" rIns="92294" bIns="46134" anchor="t" anchorCtr="0">
            <a:noAutofit/>
          </a:bodyPr>
          <a:lstStyle/>
          <a:p>
            <a:endParaRPr/>
          </a:p>
        </p:txBody>
      </p:sp>
      <p:sp>
        <p:nvSpPr>
          <p:cNvPr id="166" name="Google Shape;16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701675" y="1152525"/>
            <a:ext cx="5530850" cy="3111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6046855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 txBox="1">
            <a:spLocks noGrp="1"/>
          </p:cNvSpPr>
          <p:nvPr>
            <p:ph type="body" idx="1"/>
          </p:nvPr>
        </p:nvSpPr>
        <p:spPr>
          <a:xfrm>
            <a:off x="693420" y="4437221"/>
            <a:ext cx="5547360" cy="3630454"/>
          </a:xfrm>
          <a:prstGeom prst="rect">
            <a:avLst/>
          </a:prstGeom>
        </p:spPr>
        <p:txBody>
          <a:bodyPr spcFirstLastPara="1" wrap="square" lIns="92294" tIns="46134" rIns="92294" bIns="46134" anchor="t" anchorCtr="0">
            <a:noAutofit/>
          </a:bodyPr>
          <a:lstStyle/>
          <a:p>
            <a:endParaRPr/>
          </a:p>
        </p:txBody>
      </p:sp>
      <p:sp>
        <p:nvSpPr>
          <p:cNvPr id="166" name="Google Shape;16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92238" y="1152525"/>
            <a:ext cx="4149725" cy="3111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329404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 txBox="1">
            <a:spLocks noGrp="1"/>
          </p:cNvSpPr>
          <p:nvPr>
            <p:ph type="body" idx="1"/>
          </p:nvPr>
        </p:nvSpPr>
        <p:spPr>
          <a:xfrm>
            <a:off x="693420" y="4437221"/>
            <a:ext cx="5547360" cy="3630454"/>
          </a:xfrm>
          <a:prstGeom prst="rect">
            <a:avLst/>
          </a:prstGeom>
        </p:spPr>
        <p:txBody>
          <a:bodyPr spcFirstLastPara="1" wrap="square" lIns="92294" tIns="46134" rIns="92294" bIns="46134" anchor="t" anchorCtr="0">
            <a:noAutofit/>
          </a:bodyPr>
          <a:lstStyle/>
          <a:p>
            <a:endParaRPr/>
          </a:p>
        </p:txBody>
      </p:sp>
      <p:sp>
        <p:nvSpPr>
          <p:cNvPr id="166" name="Google Shape;16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92238" y="1152525"/>
            <a:ext cx="4149725" cy="3111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7420352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 txBox="1">
            <a:spLocks noGrp="1"/>
          </p:cNvSpPr>
          <p:nvPr>
            <p:ph type="body" idx="1"/>
          </p:nvPr>
        </p:nvSpPr>
        <p:spPr>
          <a:xfrm>
            <a:off x="693420" y="4437221"/>
            <a:ext cx="5547360" cy="3630454"/>
          </a:xfrm>
          <a:prstGeom prst="rect">
            <a:avLst/>
          </a:prstGeom>
        </p:spPr>
        <p:txBody>
          <a:bodyPr spcFirstLastPara="1" wrap="square" lIns="92294" tIns="46134" rIns="92294" bIns="46134" anchor="t" anchorCtr="0">
            <a:noAutofit/>
          </a:bodyPr>
          <a:lstStyle/>
          <a:p>
            <a:endParaRPr/>
          </a:p>
        </p:txBody>
      </p:sp>
      <p:sp>
        <p:nvSpPr>
          <p:cNvPr id="166" name="Google Shape;16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701675" y="1152525"/>
            <a:ext cx="5530850" cy="3111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111963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 txBox="1">
            <a:spLocks noGrp="1"/>
          </p:cNvSpPr>
          <p:nvPr>
            <p:ph type="body" idx="1"/>
          </p:nvPr>
        </p:nvSpPr>
        <p:spPr>
          <a:xfrm>
            <a:off x="693420" y="4437221"/>
            <a:ext cx="5547360" cy="3630454"/>
          </a:xfrm>
          <a:prstGeom prst="rect">
            <a:avLst/>
          </a:prstGeom>
        </p:spPr>
        <p:txBody>
          <a:bodyPr spcFirstLastPara="1" wrap="square" lIns="92294" tIns="46134" rIns="92294" bIns="46134" anchor="t" anchorCtr="0">
            <a:noAutofit/>
          </a:bodyPr>
          <a:lstStyle/>
          <a:p>
            <a:endParaRPr/>
          </a:p>
        </p:txBody>
      </p:sp>
      <p:sp>
        <p:nvSpPr>
          <p:cNvPr id="166" name="Google Shape;16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92238" y="1152525"/>
            <a:ext cx="4149725" cy="3111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463135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 txBox="1">
            <a:spLocks noGrp="1"/>
          </p:cNvSpPr>
          <p:nvPr>
            <p:ph type="body" idx="1"/>
          </p:nvPr>
        </p:nvSpPr>
        <p:spPr>
          <a:xfrm>
            <a:off x="693420" y="4437221"/>
            <a:ext cx="5547360" cy="3630454"/>
          </a:xfrm>
          <a:prstGeom prst="rect">
            <a:avLst/>
          </a:prstGeom>
        </p:spPr>
        <p:txBody>
          <a:bodyPr spcFirstLastPara="1" wrap="square" lIns="92294" tIns="46134" rIns="92294" bIns="46134" anchor="t" anchorCtr="0">
            <a:noAutofit/>
          </a:bodyPr>
          <a:lstStyle/>
          <a:p>
            <a:endParaRPr/>
          </a:p>
        </p:txBody>
      </p:sp>
      <p:sp>
        <p:nvSpPr>
          <p:cNvPr id="166" name="Google Shape;16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92238" y="1152525"/>
            <a:ext cx="4149725" cy="3111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620035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 txBox="1">
            <a:spLocks noGrp="1"/>
          </p:cNvSpPr>
          <p:nvPr>
            <p:ph type="body" idx="1"/>
          </p:nvPr>
        </p:nvSpPr>
        <p:spPr>
          <a:xfrm>
            <a:off x="693420" y="4437221"/>
            <a:ext cx="5547360" cy="3630454"/>
          </a:xfrm>
          <a:prstGeom prst="rect">
            <a:avLst/>
          </a:prstGeom>
        </p:spPr>
        <p:txBody>
          <a:bodyPr spcFirstLastPara="1" wrap="square" lIns="92294" tIns="46134" rIns="92294" bIns="46134" anchor="t" anchorCtr="0">
            <a:noAutofit/>
          </a:bodyPr>
          <a:lstStyle/>
          <a:p>
            <a:endParaRPr/>
          </a:p>
        </p:txBody>
      </p:sp>
      <p:sp>
        <p:nvSpPr>
          <p:cNvPr id="166" name="Google Shape;16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92238" y="1152525"/>
            <a:ext cx="4149725" cy="3111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178953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 txBox="1">
            <a:spLocks noGrp="1"/>
          </p:cNvSpPr>
          <p:nvPr>
            <p:ph type="body" idx="1"/>
          </p:nvPr>
        </p:nvSpPr>
        <p:spPr>
          <a:xfrm>
            <a:off x="693420" y="4437221"/>
            <a:ext cx="5547360" cy="3630454"/>
          </a:xfrm>
          <a:prstGeom prst="rect">
            <a:avLst/>
          </a:prstGeom>
        </p:spPr>
        <p:txBody>
          <a:bodyPr spcFirstLastPara="1" wrap="square" lIns="92294" tIns="46134" rIns="92294" bIns="46134" anchor="t" anchorCtr="0">
            <a:noAutofit/>
          </a:bodyPr>
          <a:lstStyle/>
          <a:p>
            <a:endParaRPr/>
          </a:p>
        </p:txBody>
      </p:sp>
      <p:sp>
        <p:nvSpPr>
          <p:cNvPr id="166" name="Google Shape;16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92238" y="1152525"/>
            <a:ext cx="4149725" cy="3111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163052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 txBox="1">
            <a:spLocks noGrp="1"/>
          </p:cNvSpPr>
          <p:nvPr>
            <p:ph type="body" idx="1"/>
          </p:nvPr>
        </p:nvSpPr>
        <p:spPr>
          <a:xfrm>
            <a:off x="693420" y="4437221"/>
            <a:ext cx="5547360" cy="3630454"/>
          </a:xfrm>
          <a:prstGeom prst="rect">
            <a:avLst/>
          </a:prstGeom>
        </p:spPr>
        <p:txBody>
          <a:bodyPr spcFirstLastPara="1" wrap="square" lIns="92294" tIns="46134" rIns="92294" bIns="46134" anchor="t" anchorCtr="0">
            <a:noAutofit/>
          </a:bodyPr>
          <a:lstStyle/>
          <a:p>
            <a:endParaRPr/>
          </a:p>
        </p:txBody>
      </p:sp>
      <p:sp>
        <p:nvSpPr>
          <p:cNvPr id="166" name="Google Shape;16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92238" y="1152525"/>
            <a:ext cx="4149725" cy="3111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623928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 txBox="1">
            <a:spLocks noGrp="1"/>
          </p:cNvSpPr>
          <p:nvPr>
            <p:ph type="body" idx="1"/>
          </p:nvPr>
        </p:nvSpPr>
        <p:spPr>
          <a:xfrm>
            <a:off x="693420" y="4437221"/>
            <a:ext cx="5547360" cy="3630454"/>
          </a:xfrm>
          <a:prstGeom prst="rect">
            <a:avLst/>
          </a:prstGeom>
        </p:spPr>
        <p:txBody>
          <a:bodyPr spcFirstLastPara="1" wrap="square" lIns="92294" tIns="46134" rIns="92294" bIns="46134" anchor="t" anchorCtr="0">
            <a:noAutofit/>
          </a:bodyPr>
          <a:lstStyle/>
          <a:p>
            <a:endParaRPr/>
          </a:p>
        </p:txBody>
      </p:sp>
      <p:sp>
        <p:nvSpPr>
          <p:cNvPr id="166" name="Google Shape;16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92238" y="1152525"/>
            <a:ext cx="4149725" cy="3111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872458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">
  <p:cSld name="Encabezado de sección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13" descr="portada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600575" y="0"/>
            <a:ext cx="4543425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13" descr="logo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5129" y="2294863"/>
            <a:ext cx="4720458" cy="10571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Sólo el título">
  <p:cSld name="2_Sólo el título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24" descr="LOGO-B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24" descr="logo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6828" y="6225296"/>
            <a:ext cx="1992643" cy="446269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2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24"/>
          <p:cNvSpPr/>
          <p:nvPr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32A3CE"/>
          </a:solidFill>
          <a:ln>
            <a:noFill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" name="Google Shape;78;p24"/>
          <p:cNvSpPr/>
          <p:nvPr/>
        </p:nvSpPr>
        <p:spPr>
          <a:xfrm>
            <a:off x="4117848" y="297797"/>
            <a:ext cx="1156138" cy="166414"/>
          </a:xfrm>
          <a:prstGeom prst="rect">
            <a:avLst/>
          </a:prstGeom>
          <a:solidFill>
            <a:srgbClr val="32A3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" name="Google Shape;79;p24"/>
          <p:cNvSpPr/>
          <p:nvPr/>
        </p:nvSpPr>
        <p:spPr>
          <a:xfrm>
            <a:off x="5264579" y="297797"/>
            <a:ext cx="1156138" cy="166414"/>
          </a:xfrm>
          <a:prstGeom prst="rect">
            <a:avLst/>
          </a:prstGeom>
          <a:solidFill>
            <a:srgbClr val="45ACC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" name="Google Shape;80;p24"/>
          <p:cNvSpPr/>
          <p:nvPr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62B2C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" name="Google Shape;81;p24"/>
          <p:cNvSpPr/>
          <p:nvPr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83BBC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En blanco">
  <p:cSld name="1_En blanco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4" name="Google Shape;84;p25" descr="LOGO-B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25" descr="2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5175" y="0"/>
            <a:ext cx="4568825" cy="685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Sólo el título">
  <p:cSld name="3_Sólo el título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26" descr="LOGO-B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26" descr="logo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6828" y="6225296"/>
            <a:ext cx="1992643" cy="446269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2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0" name="Google Shape;90;p26"/>
          <p:cNvSpPr/>
          <p:nvPr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D11D8B"/>
          </a:solidFill>
          <a:ln>
            <a:noFill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26"/>
          <p:cNvSpPr/>
          <p:nvPr/>
        </p:nvSpPr>
        <p:spPr>
          <a:xfrm>
            <a:off x="4118422" y="297797"/>
            <a:ext cx="1156138" cy="166414"/>
          </a:xfrm>
          <a:prstGeom prst="rect">
            <a:avLst/>
          </a:prstGeom>
          <a:solidFill>
            <a:srgbClr val="D11D8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26"/>
          <p:cNvSpPr/>
          <p:nvPr/>
        </p:nvSpPr>
        <p:spPr>
          <a:xfrm>
            <a:off x="5264866" y="297797"/>
            <a:ext cx="1156138" cy="166414"/>
          </a:xfrm>
          <a:prstGeom prst="rect">
            <a:avLst/>
          </a:prstGeom>
          <a:solidFill>
            <a:srgbClr val="CD459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26"/>
          <p:cNvSpPr/>
          <p:nvPr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CC63A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26"/>
          <p:cNvSpPr/>
          <p:nvPr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C984B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En blanco">
  <p:cSld name="3_En blanco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7" name="Google Shape;97;p27" descr="LOGO-B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27" descr="5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5175" y="0"/>
            <a:ext cx="4568825" cy="685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Sólo el título">
  <p:cSld name="5_Sólo el título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28" descr="LOGO-B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28" descr="logo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6828" y="6225296"/>
            <a:ext cx="1992643" cy="446269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3" name="Google Shape;103;p28"/>
          <p:cNvSpPr/>
          <p:nvPr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F87516"/>
          </a:solidFill>
          <a:ln>
            <a:noFill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28"/>
          <p:cNvSpPr/>
          <p:nvPr/>
        </p:nvSpPr>
        <p:spPr>
          <a:xfrm>
            <a:off x="4117848" y="297797"/>
            <a:ext cx="1156138" cy="166414"/>
          </a:xfrm>
          <a:prstGeom prst="rect">
            <a:avLst/>
          </a:prstGeom>
          <a:solidFill>
            <a:srgbClr val="F8751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28"/>
          <p:cNvSpPr/>
          <p:nvPr/>
        </p:nvSpPr>
        <p:spPr>
          <a:xfrm>
            <a:off x="5264579" y="297797"/>
            <a:ext cx="1156138" cy="166414"/>
          </a:xfrm>
          <a:prstGeom prst="rect">
            <a:avLst/>
          </a:prstGeom>
          <a:solidFill>
            <a:srgbClr val="FAB67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28"/>
          <p:cNvSpPr/>
          <p:nvPr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FBCCA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p28"/>
          <p:cNvSpPr/>
          <p:nvPr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FCDEC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En blanco">
  <p:cSld name="4_En blanco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0" name="Google Shape;110;p29" descr="LOGO-B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29" descr="6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5175" y="0"/>
            <a:ext cx="456882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Sólo el título">
  <p:cSld name="6_Sólo el título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30" descr="LOGO-B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30" descr="logo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6828" y="6225296"/>
            <a:ext cx="1992643" cy="446269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3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6" name="Google Shape;116;p30"/>
          <p:cNvSpPr/>
          <p:nvPr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F8CA1B"/>
          </a:solidFill>
          <a:ln>
            <a:noFill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p30"/>
          <p:cNvSpPr/>
          <p:nvPr/>
        </p:nvSpPr>
        <p:spPr>
          <a:xfrm>
            <a:off x="4117848" y="297797"/>
            <a:ext cx="1156138" cy="166414"/>
          </a:xfrm>
          <a:prstGeom prst="rect">
            <a:avLst/>
          </a:prstGeom>
          <a:solidFill>
            <a:srgbClr val="F8CA1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30"/>
          <p:cNvSpPr/>
          <p:nvPr/>
        </p:nvSpPr>
        <p:spPr>
          <a:xfrm>
            <a:off x="5264579" y="297797"/>
            <a:ext cx="1156138" cy="166414"/>
          </a:xfrm>
          <a:prstGeom prst="rect">
            <a:avLst/>
          </a:prstGeom>
          <a:solidFill>
            <a:srgbClr val="FAE17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p30"/>
          <p:cNvSpPr/>
          <p:nvPr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FCEBA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30"/>
          <p:cNvSpPr/>
          <p:nvPr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FDF3C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En blanco">
  <p:cSld name="5_En blanco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3" name="Google Shape;123;p31" descr="LOGO-B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31" descr="7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5175" y="0"/>
            <a:ext cx="456882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texto vertical">
  <p:cSld name="Título y texto vertical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6" name="Google Shape;136;p33" descr="LOGO-B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33" descr="14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5175" y="0"/>
            <a:ext cx="456882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Sólo el título">
  <p:cSld name="8_Sólo el título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34" descr="LOGO-B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34" descr="logo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6828" y="6225296"/>
            <a:ext cx="1992643" cy="446269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3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2" name="Google Shape;142;p34"/>
          <p:cNvSpPr/>
          <p:nvPr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713905"/>
          </a:solidFill>
          <a:ln>
            <a:noFill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p34"/>
          <p:cNvSpPr/>
          <p:nvPr/>
        </p:nvSpPr>
        <p:spPr>
          <a:xfrm>
            <a:off x="4117848" y="297797"/>
            <a:ext cx="1156138" cy="166414"/>
          </a:xfrm>
          <a:prstGeom prst="rect">
            <a:avLst/>
          </a:prstGeom>
          <a:solidFill>
            <a:srgbClr val="71390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p34"/>
          <p:cNvSpPr/>
          <p:nvPr/>
        </p:nvSpPr>
        <p:spPr>
          <a:xfrm>
            <a:off x="5264579" y="297797"/>
            <a:ext cx="1156138" cy="166414"/>
          </a:xfrm>
          <a:prstGeom prst="rect">
            <a:avLst/>
          </a:prstGeom>
          <a:solidFill>
            <a:srgbClr val="B4967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34"/>
          <p:cNvSpPr/>
          <p:nvPr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CBB6A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34"/>
          <p:cNvSpPr/>
          <p:nvPr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DCD0C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En blanco" type="blank">
  <p:cSld name="BLANK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" name="Google Shape;20;p14" descr="LOGO-B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14" descr="4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5175" y="0"/>
            <a:ext cx="456882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vertical y texto">
  <p:cSld name="Título vertical y texto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9" name="Google Shape;149;p35" descr="LOGO-B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35" descr="15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5175" y="0"/>
            <a:ext cx="456882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_Sólo el título">
  <p:cSld name="9_Sólo el título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36" descr="LOGO-B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36" descr="logo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6828" y="6225296"/>
            <a:ext cx="1992643" cy="446269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3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5" name="Google Shape;155;p36"/>
          <p:cNvSpPr/>
          <p:nvPr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665C52"/>
          </a:solidFill>
          <a:ln>
            <a:noFill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36"/>
          <p:cNvSpPr/>
          <p:nvPr/>
        </p:nvSpPr>
        <p:spPr>
          <a:xfrm>
            <a:off x="4117848" y="297797"/>
            <a:ext cx="1156138" cy="166414"/>
          </a:xfrm>
          <a:prstGeom prst="rect">
            <a:avLst/>
          </a:prstGeom>
          <a:solidFill>
            <a:srgbClr val="665C5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36"/>
          <p:cNvSpPr/>
          <p:nvPr/>
        </p:nvSpPr>
        <p:spPr>
          <a:xfrm>
            <a:off x="5264579" y="297797"/>
            <a:ext cx="1156138" cy="166414"/>
          </a:xfrm>
          <a:prstGeom prst="rect">
            <a:avLst/>
          </a:prstGeom>
          <a:solidFill>
            <a:srgbClr val="AEA9A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36"/>
          <p:cNvSpPr/>
          <p:nvPr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C6C3B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36"/>
          <p:cNvSpPr/>
          <p:nvPr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D9D8D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 type="title">
  <p:cSld name="TITLE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7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17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42" name="Google Shape;42;p1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‹Nº›</a:t>
            </a:fld>
            <a:endParaRPr/>
          </a:p>
        </p:txBody>
      </p:sp>
      <p:pic>
        <p:nvPicPr>
          <p:cNvPr id="45" name="Google Shape;45;p17" descr="logo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86828" y="6225296"/>
            <a:ext cx="1992643" cy="4462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 type="obj">
  <p:cSld name="OBJEC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" name="Google Shape;49;p1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1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 objetos">
  <p:cSld name="Dos objetos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19" descr="ppt institucional-actualizado[1]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043416" cy="678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ción">
  <p:cSld name="Comparación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0"/>
          <p:cNvSpPr/>
          <p:nvPr/>
        </p:nvSpPr>
        <p:spPr>
          <a:xfrm>
            <a:off x="1748454" y="-27988"/>
            <a:ext cx="1731112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8000" b="1">
                <a:solidFill>
                  <a:srgbClr val="2871B4"/>
                </a:solidFill>
                <a:latin typeface="Open Sans"/>
                <a:ea typeface="Open Sans"/>
                <a:cs typeface="Open Sans"/>
                <a:sym typeface="Open Sans"/>
              </a:rPr>
              <a:t>16</a:t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ólo el título">
  <p:cSld name="Sólo el título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8" name="Google Shape;58;p21" descr="LOGO-B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21" descr="1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5175" y="0"/>
            <a:ext cx="4568825" cy="685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Sólo el título">
  <p:cSld name="1_Sólo el título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22" descr="LOGO-B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22"/>
          <p:cNvSpPr/>
          <p:nvPr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4A2167"/>
          </a:solidFill>
          <a:ln>
            <a:noFill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" name="Google Shape;63;p22"/>
          <p:cNvSpPr/>
          <p:nvPr/>
        </p:nvSpPr>
        <p:spPr>
          <a:xfrm>
            <a:off x="4117848" y="297797"/>
            <a:ext cx="1156138" cy="166414"/>
          </a:xfrm>
          <a:prstGeom prst="rect">
            <a:avLst/>
          </a:prstGeom>
          <a:solidFill>
            <a:srgbClr val="4A216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22"/>
          <p:cNvSpPr/>
          <p:nvPr/>
        </p:nvSpPr>
        <p:spPr>
          <a:xfrm>
            <a:off x="5264579" y="297797"/>
            <a:ext cx="1156138" cy="166414"/>
          </a:xfrm>
          <a:prstGeom prst="rect">
            <a:avLst/>
          </a:prstGeom>
          <a:solidFill>
            <a:srgbClr val="5A357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" name="Google Shape;65;p22"/>
          <p:cNvSpPr/>
          <p:nvPr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6D4E8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" name="Google Shape;66;p22"/>
          <p:cNvSpPr/>
          <p:nvPr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7D669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7" name="Google Shape;67;p22" descr="logo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6828" y="6225296"/>
            <a:ext cx="1992643" cy="446269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2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>
  <p:cSld name="En blanco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1" name="Google Shape;71;p23" descr="LOGO-B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23" descr="3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5175" y="0"/>
            <a:ext cx="456882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5" r:id="rId15"/>
    <p:sldLayoutId id="2147483666" r:id="rId16"/>
    <p:sldLayoutId id="2147483667" r:id="rId17"/>
    <p:sldLayoutId id="2147483669" r:id="rId18"/>
    <p:sldLayoutId id="2147483670" r:id="rId19"/>
    <p:sldLayoutId id="2147483671" r:id="rId20"/>
    <p:sldLayoutId id="2147483672" r:id="rId2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es.wikipedia.org/wiki/Docker_(software)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4" Type="http://schemas.openxmlformats.org/officeDocument/2006/relationships/hyperlink" Target="shorturl.at/huwA9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"/>
          <p:cNvSpPr/>
          <p:nvPr/>
        </p:nvSpPr>
        <p:spPr>
          <a:xfrm>
            <a:off x="873904" y="3694012"/>
            <a:ext cx="2723492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800" b="1" i="0" u="none" strike="noStrike" cap="none">
                <a:solidFill>
                  <a:srgbClr val="0A253E"/>
                </a:solidFill>
                <a:latin typeface="Candara"/>
                <a:ea typeface="Candara"/>
                <a:cs typeface="Candara"/>
                <a:sym typeface="Candara"/>
              </a:rPr>
              <a:t>Big Data</a:t>
            </a:r>
            <a:endParaRPr/>
          </a:p>
        </p:txBody>
      </p:sp>
      <p:pic>
        <p:nvPicPr>
          <p:cNvPr id="166" name="Google Shape;166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5900" y="2297121"/>
            <a:ext cx="6616700" cy="11072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3478" y="2493763"/>
            <a:ext cx="5052060" cy="3497580"/>
          </a:xfrm>
          <a:prstGeom prst="rect">
            <a:avLst/>
          </a:prstGeom>
        </p:spPr>
      </p:pic>
      <p:sp>
        <p:nvSpPr>
          <p:cNvPr id="4" name="1 Marcador de número de diapositiva"/>
          <p:cNvSpPr txBox="1">
            <a:spLocks/>
          </p:cNvSpPr>
          <p:nvPr/>
        </p:nvSpPr>
        <p:spPr>
          <a:xfrm>
            <a:off x="6057900" y="5624515"/>
            <a:ext cx="1600200" cy="273844"/>
          </a:xfrm>
          <a:prstGeom prst="rect">
            <a:avLst/>
          </a:prstGeom>
        </p:spPr>
        <p:txBody>
          <a:bodyPr/>
          <a:lstStyle>
            <a:defPPr>
              <a:defRPr lang="es-ES_tradnl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9pPr>
          </a:lstStyle>
          <a:p>
            <a:pPr algn="r"/>
            <a:fld id="{3496AF0D-82E4-4338-9143-6A9F063ECCBB}" type="slidenum">
              <a:rPr lang="es-ES_tradnl" sz="9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 algn="r"/>
              <a:t>10</a:t>
            </a:fld>
            <a:endParaRPr lang="es-ES_tradnl" sz="9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Google Shape;168;p3"/>
          <p:cNvSpPr/>
          <p:nvPr/>
        </p:nvSpPr>
        <p:spPr>
          <a:xfrm>
            <a:off x="1143001" y="1692620"/>
            <a:ext cx="6857999" cy="4847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>
              <a:buClr>
                <a:srgbClr val="000000"/>
              </a:buClr>
            </a:pPr>
            <a:r>
              <a:rPr lang="es-CL" sz="2700" dirty="0">
                <a:latin typeface="Calibri"/>
                <a:ea typeface="Calibri"/>
                <a:cs typeface="Calibri"/>
                <a:sym typeface="Calibri"/>
              </a:rPr>
              <a:t>Paso 4 </a:t>
            </a:r>
            <a:r>
              <a:rPr lang="es-ES" sz="2700" dirty="0">
                <a:latin typeface="Calibri"/>
                <a:ea typeface="Calibri"/>
                <a:cs typeface="Calibri"/>
                <a:sym typeface="Calibri"/>
              </a:rPr>
              <a:t>Instalación y configuración de Docker</a:t>
            </a:r>
            <a:r>
              <a:rPr lang="es-CL" sz="2700" dirty="0">
                <a:latin typeface="Calibri"/>
                <a:ea typeface="Calibri"/>
                <a:cs typeface="Calibri"/>
                <a:sym typeface="Calibri"/>
              </a:rPr>
              <a:t> </a:t>
            </a:r>
            <a:endParaRPr sz="1500" dirty="0"/>
          </a:p>
        </p:txBody>
      </p:sp>
      <p:sp>
        <p:nvSpPr>
          <p:cNvPr id="7" name="Google Shape;169;p3"/>
          <p:cNvSpPr txBox="1"/>
          <p:nvPr/>
        </p:nvSpPr>
        <p:spPr>
          <a:xfrm>
            <a:off x="5018690" y="1264526"/>
            <a:ext cx="2437086" cy="230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 algn="r">
              <a:buClr>
                <a:srgbClr val="000000"/>
              </a:buClr>
            </a:pPr>
            <a:r>
              <a:rPr lang="es-CL" sz="1050" b="1" dirty="0"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rPr>
              <a:t>Concepto e instalación de Docker</a:t>
            </a:r>
            <a:endParaRPr sz="1050" dirty="0"/>
          </a:p>
        </p:txBody>
      </p:sp>
      <p:sp>
        <p:nvSpPr>
          <p:cNvPr id="8" name="Google Shape;168;p3">
            <a:extLst>
              <a:ext uri="{FF2B5EF4-FFF2-40B4-BE49-F238E27FC236}">
                <a16:creationId xmlns:a16="http://schemas.microsoft.com/office/drawing/2014/main" xmlns="" id="{E40E6FB5-8547-45B3-BE71-FCEE13D7D8D5}"/>
              </a:ext>
            </a:extLst>
          </p:cNvPr>
          <p:cNvSpPr/>
          <p:nvPr/>
        </p:nvSpPr>
        <p:spPr>
          <a:xfrm>
            <a:off x="1691642" y="474923"/>
            <a:ext cx="6857999" cy="4847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 algn="r">
              <a:buClr>
                <a:srgbClr val="000000"/>
              </a:buClr>
            </a:pPr>
            <a:r>
              <a:rPr lang="es-CL" sz="27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Concepto e instalación de Docker</a:t>
            </a:r>
            <a:endParaRPr sz="2100" b="1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786519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Marcador de número de diapositiva"/>
          <p:cNvSpPr txBox="1">
            <a:spLocks/>
          </p:cNvSpPr>
          <p:nvPr/>
        </p:nvSpPr>
        <p:spPr>
          <a:xfrm>
            <a:off x="6057900" y="5624515"/>
            <a:ext cx="1600200" cy="273844"/>
          </a:xfrm>
          <a:prstGeom prst="rect">
            <a:avLst/>
          </a:prstGeom>
        </p:spPr>
        <p:txBody>
          <a:bodyPr/>
          <a:lstStyle>
            <a:defPPr>
              <a:defRPr lang="es-ES_tradnl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9pPr>
          </a:lstStyle>
          <a:p>
            <a:pPr algn="r"/>
            <a:fld id="{3496AF0D-82E4-4338-9143-6A9F063ECCBB}" type="slidenum">
              <a:rPr lang="es-ES_tradnl" sz="9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 algn="r"/>
              <a:t>11</a:t>
            </a:fld>
            <a:endParaRPr lang="es-ES_tradnl" sz="9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Google Shape;168;p3"/>
          <p:cNvSpPr/>
          <p:nvPr/>
        </p:nvSpPr>
        <p:spPr>
          <a:xfrm>
            <a:off x="1143001" y="1692620"/>
            <a:ext cx="6857999" cy="4847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>
              <a:buClr>
                <a:srgbClr val="000000"/>
              </a:buClr>
            </a:pPr>
            <a:r>
              <a:rPr lang="es-CL" sz="2700" dirty="0">
                <a:latin typeface="Calibri"/>
                <a:ea typeface="Calibri"/>
                <a:cs typeface="Calibri"/>
                <a:sym typeface="Calibri"/>
              </a:rPr>
              <a:t>Paso 5 </a:t>
            </a:r>
            <a:r>
              <a:rPr lang="es-ES" sz="2700" dirty="0">
                <a:latin typeface="Calibri"/>
                <a:ea typeface="Calibri"/>
                <a:cs typeface="Calibri"/>
                <a:sym typeface="Calibri"/>
              </a:rPr>
              <a:t>Instalación y configuración de Docker</a:t>
            </a:r>
            <a:r>
              <a:rPr lang="es-CL" sz="2700" dirty="0">
                <a:latin typeface="Calibri"/>
                <a:ea typeface="Calibri"/>
                <a:cs typeface="Calibri"/>
                <a:sym typeface="Calibri"/>
              </a:rPr>
              <a:t> </a:t>
            </a:r>
            <a:endParaRPr sz="1500" dirty="0"/>
          </a:p>
        </p:txBody>
      </p:sp>
      <p:sp>
        <p:nvSpPr>
          <p:cNvPr id="7" name="Google Shape;169;p3"/>
          <p:cNvSpPr txBox="1"/>
          <p:nvPr/>
        </p:nvSpPr>
        <p:spPr>
          <a:xfrm>
            <a:off x="5018690" y="1264526"/>
            <a:ext cx="2437086" cy="230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 algn="r">
              <a:buClr>
                <a:srgbClr val="000000"/>
              </a:buClr>
            </a:pPr>
            <a:r>
              <a:rPr lang="es-CL" sz="1050" b="1" dirty="0"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rPr>
              <a:t>Concepto e instalación de Docker</a:t>
            </a:r>
            <a:endParaRPr sz="1050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1387" y="2177337"/>
            <a:ext cx="2554605" cy="3823413"/>
          </a:xfrm>
          <a:prstGeom prst="rect">
            <a:avLst/>
          </a:prstGeom>
        </p:spPr>
      </p:pic>
      <p:sp>
        <p:nvSpPr>
          <p:cNvPr id="8" name="Google Shape;168;p3">
            <a:extLst>
              <a:ext uri="{FF2B5EF4-FFF2-40B4-BE49-F238E27FC236}">
                <a16:creationId xmlns:a16="http://schemas.microsoft.com/office/drawing/2014/main" xmlns="" id="{05B7B45E-C243-443F-8631-315F8B1C79F1}"/>
              </a:ext>
            </a:extLst>
          </p:cNvPr>
          <p:cNvSpPr/>
          <p:nvPr/>
        </p:nvSpPr>
        <p:spPr>
          <a:xfrm>
            <a:off x="1691642" y="474923"/>
            <a:ext cx="6857999" cy="4847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 algn="r">
              <a:buClr>
                <a:srgbClr val="000000"/>
              </a:buClr>
            </a:pPr>
            <a:r>
              <a:rPr lang="es-CL" sz="27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Concepto e instalación de Docker</a:t>
            </a:r>
            <a:endParaRPr sz="2100" b="1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66574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Marcador de número de diapositiva"/>
          <p:cNvSpPr txBox="1">
            <a:spLocks/>
          </p:cNvSpPr>
          <p:nvPr/>
        </p:nvSpPr>
        <p:spPr>
          <a:xfrm>
            <a:off x="6057900" y="5624515"/>
            <a:ext cx="1600200" cy="273844"/>
          </a:xfrm>
          <a:prstGeom prst="rect">
            <a:avLst/>
          </a:prstGeom>
        </p:spPr>
        <p:txBody>
          <a:bodyPr/>
          <a:lstStyle>
            <a:defPPr>
              <a:defRPr lang="es-ES_tradnl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9pPr>
          </a:lstStyle>
          <a:p>
            <a:pPr algn="r"/>
            <a:fld id="{3496AF0D-82E4-4338-9143-6A9F063ECCBB}" type="slidenum">
              <a:rPr lang="es-ES_tradnl" sz="9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 algn="r"/>
              <a:t>12</a:t>
            </a:fld>
            <a:endParaRPr lang="es-ES_tradnl" sz="9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Google Shape;168;p3"/>
          <p:cNvSpPr/>
          <p:nvPr/>
        </p:nvSpPr>
        <p:spPr>
          <a:xfrm>
            <a:off x="1143001" y="1692620"/>
            <a:ext cx="6857999" cy="4847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>
              <a:buClr>
                <a:srgbClr val="000000"/>
              </a:buClr>
            </a:pPr>
            <a:r>
              <a:rPr lang="es-CL" sz="2700" dirty="0">
                <a:latin typeface="Calibri"/>
                <a:ea typeface="Calibri"/>
                <a:cs typeface="Calibri"/>
                <a:sym typeface="Calibri"/>
              </a:rPr>
              <a:t>Paso 6 </a:t>
            </a:r>
            <a:r>
              <a:rPr lang="es-ES" sz="2700" dirty="0">
                <a:latin typeface="Calibri"/>
                <a:ea typeface="Calibri"/>
                <a:cs typeface="Calibri"/>
                <a:sym typeface="Calibri"/>
              </a:rPr>
              <a:t>Instalación y configuración de Docker</a:t>
            </a:r>
            <a:r>
              <a:rPr lang="es-CL" sz="2700" dirty="0">
                <a:latin typeface="Calibri"/>
                <a:ea typeface="Calibri"/>
                <a:cs typeface="Calibri"/>
                <a:sym typeface="Calibri"/>
              </a:rPr>
              <a:t> </a:t>
            </a:r>
            <a:endParaRPr sz="1500" dirty="0"/>
          </a:p>
        </p:txBody>
      </p:sp>
      <p:sp>
        <p:nvSpPr>
          <p:cNvPr id="7" name="Google Shape;169;p3"/>
          <p:cNvSpPr txBox="1"/>
          <p:nvPr/>
        </p:nvSpPr>
        <p:spPr>
          <a:xfrm>
            <a:off x="5018690" y="1264526"/>
            <a:ext cx="2437086" cy="230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 algn="r">
              <a:buClr>
                <a:srgbClr val="000000"/>
              </a:buClr>
            </a:pPr>
            <a:r>
              <a:rPr lang="es-CL" sz="1050" b="1" dirty="0"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rPr>
              <a:t>Concepto e instalación de Docker</a:t>
            </a:r>
            <a:endParaRPr sz="1050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7553" y="2177337"/>
            <a:ext cx="3503295" cy="3818373"/>
          </a:xfrm>
          <a:prstGeom prst="rect">
            <a:avLst/>
          </a:prstGeom>
        </p:spPr>
      </p:pic>
      <p:sp>
        <p:nvSpPr>
          <p:cNvPr id="8" name="Google Shape;168;p3">
            <a:extLst>
              <a:ext uri="{FF2B5EF4-FFF2-40B4-BE49-F238E27FC236}">
                <a16:creationId xmlns:a16="http://schemas.microsoft.com/office/drawing/2014/main" xmlns="" id="{9511830A-082D-4D20-A6EB-3201A2F6F10D}"/>
              </a:ext>
            </a:extLst>
          </p:cNvPr>
          <p:cNvSpPr/>
          <p:nvPr/>
        </p:nvSpPr>
        <p:spPr>
          <a:xfrm>
            <a:off x="1691642" y="474923"/>
            <a:ext cx="6857999" cy="4847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 algn="r">
              <a:buClr>
                <a:srgbClr val="000000"/>
              </a:buClr>
            </a:pPr>
            <a:r>
              <a:rPr lang="es-CL" sz="27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Concepto e instalación de Docker</a:t>
            </a:r>
            <a:endParaRPr sz="2100" b="1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687332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Marcador de número de diapositiva"/>
          <p:cNvSpPr txBox="1">
            <a:spLocks/>
          </p:cNvSpPr>
          <p:nvPr/>
        </p:nvSpPr>
        <p:spPr>
          <a:xfrm>
            <a:off x="6057900" y="5624515"/>
            <a:ext cx="1600200" cy="273844"/>
          </a:xfrm>
          <a:prstGeom prst="rect">
            <a:avLst/>
          </a:prstGeom>
        </p:spPr>
        <p:txBody>
          <a:bodyPr/>
          <a:lstStyle>
            <a:defPPr>
              <a:defRPr lang="es-ES_tradnl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9pPr>
          </a:lstStyle>
          <a:p>
            <a:pPr algn="r"/>
            <a:fld id="{3496AF0D-82E4-4338-9143-6A9F063ECCBB}" type="slidenum">
              <a:rPr lang="es-ES_tradnl" sz="9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 algn="r"/>
              <a:t>13</a:t>
            </a:fld>
            <a:endParaRPr lang="es-ES_tradnl" sz="9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Google Shape;168;p3"/>
          <p:cNvSpPr/>
          <p:nvPr/>
        </p:nvSpPr>
        <p:spPr>
          <a:xfrm>
            <a:off x="1143001" y="1692620"/>
            <a:ext cx="6857999" cy="4847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>
              <a:buClr>
                <a:srgbClr val="000000"/>
              </a:buClr>
            </a:pPr>
            <a:r>
              <a:rPr lang="es-CL" sz="2700" dirty="0">
                <a:latin typeface="Calibri"/>
                <a:ea typeface="Calibri"/>
                <a:cs typeface="Calibri"/>
                <a:sym typeface="Calibri"/>
              </a:rPr>
              <a:t>Paso 7 </a:t>
            </a:r>
            <a:r>
              <a:rPr lang="es-ES" sz="2700" dirty="0">
                <a:latin typeface="Calibri"/>
                <a:ea typeface="Calibri"/>
                <a:cs typeface="Calibri"/>
                <a:sym typeface="Calibri"/>
              </a:rPr>
              <a:t>Instalación y configuración de Docker</a:t>
            </a:r>
            <a:r>
              <a:rPr lang="es-CL" sz="2700" dirty="0">
                <a:latin typeface="Calibri"/>
                <a:ea typeface="Calibri"/>
                <a:cs typeface="Calibri"/>
                <a:sym typeface="Calibri"/>
              </a:rPr>
              <a:t> </a:t>
            </a:r>
            <a:endParaRPr sz="1500" dirty="0"/>
          </a:p>
        </p:txBody>
      </p:sp>
      <p:sp>
        <p:nvSpPr>
          <p:cNvPr id="7" name="Google Shape;169;p3"/>
          <p:cNvSpPr txBox="1"/>
          <p:nvPr/>
        </p:nvSpPr>
        <p:spPr>
          <a:xfrm>
            <a:off x="5018690" y="1264526"/>
            <a:ext cx="2437086" cy="230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 algn="r">
              <a:buClr>
                <a:srgbClr val="000000"/>
              </a:buClr>
            </a:pPr>
            <a:r>
              <a:rPr lang="es-CL" sz="1050" b="1" dirty="0"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rPr>
              <a:t>Concepto e instalación de Docker</a:t>
            </a:r>
            <a:endParaRPr sz="1050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6233" y="2177338"/>
            <a:ext cx="2554605" cy="3817364"/>
          </a:xfrm>
          <a:prstGeom prst="rect">
            <a:avLst/>
          </a:prstGeom>
        </p:spPr>
      </p:pic>
      <p:sp>
        <p:nvSpPr>
          <p:cNvPr id="8" name="Google Shape;168;p3">
            <a:extLst>
              <a:ext uri="{FF2B5EF4-FFF2-40B4-BE49-F238E27FC236}">
                <a16:creationId xmlns:a16="http://schemas.microsoft.com/office/drawing/2014/main" xmlns="" id="{4ABDCD07-92EF-481C-9848-1A859150CF0B}"/>
              </a:ext>
            </a:extLst>
          </p:cNvPr>
          <p:cNvSpPr/>
          <p:nvPr/>
        </p:nvSpPr>
        <p:spPr>
          <a:xfrm>
            <a:off x="1691642" y="474923"/>
            <a:ext cx="6857999" cy="4847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 algn="r">
              <a:buClr>
                <a:srgbClr val="000000"/>
              </a:buClr>
            </a:pPr>
            <a:r>
              <a:rPr lang="es-CL" sz="27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Concepto e instalación de Docker</a:t>
            </a:r>
            <a:endParaRPr sz="2100" b="1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511372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Marcador de número de diapositiva"/>
          <p:cNvSpPr txBox="1">
            <a:spLocks/>
          </p:cNvSpPr>
          <p:nvPr/>
        </p:nvSpPr>
        <p:spPr>
          <a:xfrm>
            <a:off x="6057900" y="5624515"/>
            <a:ext cx="1600200" cy="273844"/>
          </a:xfrm>
          <a:prstGeom prst="rect">
            <a:avLst/>
          </a:prstGeom>
        </p:spPr>
        <p:txBody>
          <a:bodyPr/>
          <a:lstStyle>
            <a:defPPr>
              <a:defRPr lang="es-ES_tradnl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9pPr>
          </a:lstStyle>
          <a:p>
            <a:pPr algn="r"/>
            <a:fld id="{3496AF0D-82E4-4338-9143-6A9F063ECCBB}" type="slidenum">
              <a:rPr lang="es-ES_tradnl" sz="9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 algn="r"/>
              <a:t>14</a:t>
            </a:fld>
            <a:endParaRPr lang="es-ES_tradnl" sz="9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Google Shape;168;p3"/>
          <p:cNvSpPr/>
          <p:nvPr/>
        </p:nvSpPr>
        <p:spPr>
          <a:xfrm>
            <a:off x="1143001" y="1692620"/>
            <a:ext cx="6857999" cy="1177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>
              <a:buClr>
                <a:srgbClr val="000000"/>
              </a:buClr>
            </a:pPr>
            <a:r>
              <a:rPr lang="es-CL" sz="2700" dirty="0">
                <a:latin typeface="Calibri"/>
                <a:ea typeface="Calibri"/>
                <a:cs typeface="Calibri"/>
                <a:sym typeface="Calibri"/>
              </a:rPr>
              <a:t>Paso 8 </a:t>
            </a:r>
            <a:r>
              <a:rPr lang="es-ES" sz="2700" dirty="0">
                <a:latin typeface="Calibri"/>
                <a:ea typeface="Calibri"/>
                <a:cs typeface="Calibri"/>
                <a:sym typeface="Calibri"/>
              </a:rPr>
              <a:t>Instalación y configuración de Docker</a:t>
            </a:r>
          </a:p>
          <a:p>
            <a:pPr>
              <a:buClr>
                <a:srgbClr val="000000"/>
              </a:buClr>
            </a:pPr>
            <a:r>
              <a:rPr lang="es-ES" sz="1800" dirty="0">
                <a:latin typeface="Calibri"/>
                <a:ea typeface="Calibri"/>
                <a:cs typeface="Calibri"/>
                <a:sym typeface="Calibri"/>
              </a:rPr>
              <a:t>Para trabajar con las herramientas que se instalen deben estar activos los containers de Linux, tal como se muestra en la imagen.</a:t>
            </a:r>
            <a:r>
              <a:rPr lang="es-CL" sz="2700" dirty="0">
                <a:latin typeface="Calibri"/>
                <a:ea typeface="Calibri"/>
                <a:cs typeface="Calibri"/>
                <a:sym typeface="Calibri"/>
              </a:rPr>
              <a:t> </a:t>
            </a:r>
            <a:endParaRPr sz="1500" dirty="0"/>
          </a:p>
        </p:txBody>
      </p:sp>
      <p:sp>
        <p:nvSpPr>
          <p:cNvPr id="7" name="Google Shape;169;p3"/>
          <p:cNvSpPr txBox="1"/>
          <p:nvPr/>
        </p:nvSpPr>
        <p:spPr>
          <a:xfrm>
            <a:off x="5018690" y="1264526"/>
            <a:ext cx="2437086" cy="230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 algn="r">
              <a:buClr>
                <a:srgbClr val="000000"/>
              </a:buClr>
            </a:pPr>
            <a:r>
              <a:rPr lang="es-CL" sz="1050" b="1" dirty="0"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rPr>
              <a:t>Concepto e instalación de Docker</a:t>
            </a:r>
            <a:endParaRPr sz="1050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5997" y="2740682"/>
            <a:ext cx="2348865" cy="3057525"/>
          </a:xfrm>
          <a:prstGeom prst="rect">
            <a:avLst/>
          </a:prstGeom>
        </p:spPr>
      </p:pic>
      <p:sp>
        <p:nvSpPr>
          <p:cNvPr id="8" name="Google Shape;168;p3">
            <a:extLst>
              <a:ext uri="{FF2B5EF4-FFF2-40B4-BE49-F238E27FC236}">
                <a16:creationId xmlns:a16="http://schemas.microsoft.com/office/drawing/2014/main" xmlns="" id="{A32B01B3-AB7B-4C75-AF27-2664931E2810}"/>
              </a:ext>
            </a:extLst>
          </p:cNvPr>
          <p:cNvSpPr/>
          <p:nvPr/>
        </p:nvSpPr>
        <p:spPr>
          <a:xfrm>
            <a:off x="1691642" y="474923"/>
            <a:ext cx="6857999" cy="4847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 algn="r">
              <a:buClr>
                <a:srgbClr val="000000"/>
              </a:buClr>
            </a:pPr>
            <a:r>
              <a:rPr lang="es-CL" sz="27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Concepto e instalación de Docker</a:t>
            </a:r>
            <a:endParaRPr sz="2100" b="1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243894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Marcador de número de diapositiva"/>
          <p:cNvSpPr txBox="1">
            <a:spLocks/>
          </p:cNvSpPr>
          <p:nvPr/>
        </p:nvSpPr>
        <p:spPr>
          <a:xfrm>
            <a:off x="6057900" y="5624515"/>
            <a:ext cx="1600200" cy="273844"/>
          </a:xfrm>
          <a:prstGeom prst="rect">
            <a:avLst/>
          </a:prstGeom>
        </p:spPr>
        <p:txBody>
          <a:bodyPr/>
          <a:lstStyle>
            <a:defPPr>
              <a:defRPr lang="es-ES_tradnl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9pPr>
          </a:lstStyle>
          <a:p>
            <a:pPr algn="r"/>
            <a:fld id="{3496AF0D-82E4-4338-9143-6A9F063ECCBB}" type="slidenum">
              <a:rPr lang="es-ES_tradnl" sz="9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 algn="r"/>
              <a:t>15</a:t>
            </a:fld>
            <a:endParaRPr lang="es-ES_tradnl" sz="9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Google Shape;168;p3"/>
          <p:cNvSpPr/>
          <p:nvPr/>
        </p:nvSpPr>
        <p:spPr>
          <a:xfrm>
            <a:off x="1143001" y="1692620"/>
            <a:ext cx="6857999" cy="4847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>
              <a:buClr>
                <a:srgbClr val="000000"/>
              </a:buClr>
            </a:pPr>
            <a:r>
              <a:rPr lang="es-CL" sz="2700" dirty="0">
                <a:latin typeface="Calibri"/>
                <a:ea typeface="Calibri"/>
                <a:cs typeface="Calibri"/>
                <a:sym typeface="Calibri"/>
              </a:rPr>
              <a:t>Paso 9 </a:t>
            </a:r>
            <a:r>
              <a:rPr lang="es-ES" sz="2700" dirty="0">
                <a:latin typeface="Calibri"/>
                <a:ea typeface="Calibri"/>
                <a:cs typeface="Calibri"/>
                <a:sym typeface="Calibri"/>
              </a:rPr>
              <a:t>Instalación y configuración de Docker</a:t>
            </a:r>
            <a:r>
              <a:rPr lang="es-CL" sz="2700" dirty="0">
                <a:latin typeface="Calibri"/>
                <a:ea typeface="Calibri"/>
                <a:cs typeface="Calibri"/>
                <a:sym typeface="Calibri"/>
              </a:rPr>
              <a:t> </a:t>
            </a:r>
            <a:endParaRPr sz="1500" dirty="0"/>
          </a:p>
        </p:txBody>
      </p:sp>
      <p:sp>
        <p:nvSpPr>
          <p:cNvPr id="7" name="Google Shape;169;p3"/>
          <p:cNvSpPr txBox="1"/>
          <p:nvPr/>
        </p:nvSpPr>
        <p:spPr>
          <a:xfrm>
            <a:off x="5018690" y="1264526"/>
            <a:ext cx="2437086" cy="230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 algn="r">
              <a:buClr>
                <a:srgbClr val="000000"/>
              </a:buClr>
            </a:pPr>
            <a:r>
              <a:rPr lang="es-CL" sz="1050" b="1" dirty="0"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rPr>
              <a:t>Concepto e instalación de Docker</a:t>
            </a:r>
            <a:endParaRPr sz="1050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5978" y="2850105"/>
            <a:ext cx="4932045" cy="2125980"/>
          </a:xfrm>
          <a:prstGeom prst="rect">
            <a:avLst/>
          </a:prstGeom>
        </p:spPr>
      </p:pic>
      <p:sp>
        <p:nvSpPr>
          <p:cNvPr id="8" name="Google Shape;168;p3">
            <a:extLst>
              <a:ext uri="{FF2B5EF4-FFF2-40B4-BE49-F238E27FC236}">
                <a16:creationId xmlns:a16="http://schemas.microsoft.com/office/drawing/2014/main" xmlns="" id="{A03CA609-C9C3-4878-92D8-ADEC84542A97}"/>
              </a:ext>
            </a:extLst>
          </p:cNvPr>
          <p:cNvSpPr/>
          <p:nvPr/>
        </p:nvSpPr>
        <p:spPr>
          <a:xfrm>
            <a:off x="1691642" y="474923"/>
            <a:ext cx="6857999" cy="4847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 algn="r">
              <a:buClr>
                <a:srgbClr val="000000"/>
              </a:buClr>
            </a:pPr>
            <a:r>
              <a:rPr lang="es-CL" sz="27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Concepto e instalación de Docker</a:t>
            </a:r>
            <a:endParaRPr sz="2100" b="1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247879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Marcador de número de diapositiva"/>
          <p:cNvSpPr txBox="1">
            <a:spLocks/>
          </p:cNvSpPr>
          <p:nvPr/>
        </p:nvSpPr>
        <p:spPr>
          <a:xfrm>
            <a:off x="6057900" y="5624515"/>
            <a:ext cx="1600200" cy="273844"/>
          </a:xfrm>
          <a:prstGeom prst="rect">
            <a:avLst/>
          </a:prstGeom>
        </p:spPr>
        <p:txBody>
          <a:bodyPr/>
          <a:lstStyle>
            <a:defPPr>
              <a:defRPr lang="es-ES_tradnl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9pPr>
          </a:lstStyle>
          <a:p>
            <a:pPr algn="r"/>
            <a:fld id="{3496AF0D-82E4-4338-9143-6A9F063ECCBB}" type="slidenum">
              <a:rPr lang="es-ES_tradnl" sz="9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 algn="r"/>
              <a:t>16</a:t>
            </a:fld>
            <a:endParaRPr lang="es-ES_tradnl" sz="9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Google Shape;168;p3"/>
          <p:cNvSpPr/>
          <p:nvPr/>
        </p:nvSpPr>
        <p:spPr>
          <a:xfrm>
            <a:off x="1143001" y="1692620"/>
            <a:ext cx="6857999" cy="900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>
              <a:buClr>
                <a:srgbClr val="000000"/>
              </a:buClr>
            </a:pPr>
            <a:r>
              <a:rPr lang="es-CL" sz="2700" dirty="0">
                <a:latin typeface="Calibri"/>
                <a:ea typeface="Calibri"/>
                <a:cs typeface="Calibri"/>
                <a:sym typeface="Calibri"/>
              </a:rPr>
              <a:t>Paso 10 </a:t>
            </a:r>
            <a:r>
              <a:rPr lang="es-ES" sz="2700" dirty="0">
                <a:latin typeface="Calibri"/>
                <a:ea typeface="Calibri"/>
                <a:cs typeface="Calibri"/>
                <a:sym typeface="Calibri"/>
              </a:rPr>
              <a:t>Instalación y configuración de Docker</a:t>
            </a:r>
          </a:p>
          <a:p>
            <a:pPr>
              <a:buClr>
                <a:srgbClr val="000000"/>
              </a:buClr>
            </a:pPr>
            <a:r>
              <a:rPr lang="es-ES" sz="1800" dirty="0">
                <a:latin typeface="Calibri"/>
                <a:ea typeface="Calibri"/>
                <a:cs typeface="Calibri"/>
                <a:sym typeface="Calibri"/>
              </a:rPr>
              <a:t>Esta opción indica que la cuenta está activa.</a:t>
            </a:r>
            <a:r>
              <a:rPr lang="es-CL" sz="2700" dirty="0">
                <a:latin typeface="Calibri"/>
                <a:ea typeface="Calibri"/>
                <a:cs typeface="Calibri"/>
                <a:sym typeface="Calibri"/>
              </a:rPr>
              <a:t> </a:t>
            </a:r>
            <a:endParaRPr sz="1500" dirty="0"/>
          </a:p>
        </p:txBody>
      </p:sp>
      <p:sp>
        <p:nvSpPr>
          <p:cNvPr id="7" name="Google Shape;169;p3"/>
          <p:cNvSpPr txBox="1"/>
          <p:nvPr/>
        </p:nvSpPr>
        <p:spPr>
          <a:xfrm>
            <a:off x="5018690" y="1264526"/>
            <a:ext cx="2437086" cy="230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 algn="r">
              <a:buClr>
                <a:srgbClr val="000000"/>
              </a:buClr>
            </a:pPr>
            <a:r>
              <a:rPr lang="es-CL" sz="1050" b="1" dirty="0"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rPr>
              <a:t>Concepto e instalación de Docker</a:t>
            </a:r>
            <a:endParaRPr sz="1050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0182" y="2863653"/>
            <a:ext cx="2028825" cy="2074545"/>
          </a:xfrm>
          <a:prstGeom prst="rect">
            <a:avLst/>
          </a:prstGeom>
        </p:spPr>
      </p:pic>
      <p:sp>
        <p:nvSpPr>
          <p:cNvPr id="8" name="Google Shape;168;p3">
            <a:extLst>
              <a:ext uri="{FF2B5EF4-FFF2-40B4-BE49-F238E27FC236}">
                <a16:creationId xmlns:a16="http://schemas.microsoft.com/office/drawing/2014/main" xmlns="" id="{A04884B5-D311-41D8-B881-377DCCAA3602}"/>
              </a:ext>
            </a:extLst>
          </p:cNvPr>
          <p:cNvSpPr/>
          <p:nvPr/>
        </p:nvSpPr>
        <p:spPr>
          <a:xfrm>
            <a:off x="1691642" y="474923"/>
            <a:ext cx="6857999" cy="4847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 algn="r">
              <a:buClr>
                <a:srgbClr val="000000"/>
              </a:buClr>
            </a:pPr>
            <a:r>
              <a:rPr lang="es-CL" sz="27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Concepto e instalación de Docker</a:t>
            </a:r>
            <a:endParaRPr sz="2100" b="1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82151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Marcador de número de diapositiva"/>
          <p:cNvSpPr txBox="1">
            <a:spLocks/>
          </p:cNvSpPr>
          <p:nvPr/>
        </p:nvSpPr>
        <p:spPr>
          <a:xfrm>
            <a:off x="6057900" y="5624515"/>
            <a:ext cx="1600200" cy="273844"/>
          </a:xfrm>
          <a:prstGeom prst="rect">
            <a:avLst/>
          </a:prstGeom>
        </p:spPr>
        <p:txBody>
          <a:bodyPr/>
          <a:lstStyle>
            <a:defPPr>
              <a:defRPr lang="es-ES_tradnl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9pPr>
          </a:lstStyle>
          <a:p>
            <a:pPr algn="r"/>
            <a:fld id="{3496AF0D-82E4-4338-9143-6A9F063ECCBB}" type="slidenum">
              <a:rPr lang="es-ES_tradnl" sz="9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 algn="r"/>
              <a:t>17</a:t>
            </a:fld>
            <a:endParaRPr lang="es-ES_tradnl" sz="9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Google Shape;168;p3"/>
          <p:cNvSpPr/>
          <p:nvPr/>
        </p:nvSpPr>
        <p:spPr>
          <a:xfrm>
            <a:off x="1143001" y="1692619"/>
            <a:ext cx="6857999" cy="10387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>
              <a:buClr>
                <a:srgbClr val="000000"/>
              </a:buClr>
            </a:pPr>
            <a:r>
              <a:rPr lang="es-CL" sz="2700" dirty="0">
                <a:latin typeface="Calibri"/>
                <a:ea typeface="Calibri"/>
                <a:cs typeface="Calibri"/>
                <a:sym typeface="Calibri"/>
              </a:rPr>
              <a:t>Paso 11 </a:t>
            </a:r>
            <a:r>
              <a:rPr lang="es-ES" sz="2700" dirty="0">
                <a:latin typeface="Calibri"/>
                <a:ea typeface="Calibri"/>
                <a:cs typeface="Calibri"/>
                <a:sym typeface="Calibri"/>
              </a:rPr>
              <a:t>Instalación y configuración de Docker</a:t>
            </a:r>
          </a:p>
          <a:p>
            <a:pPr>
              <a:buClr>
                <a:srgbClr val="000000"/>
              </a:buClr>
            </a:pPr>
            <a:r>
              <a:rPr lang="es-ES" sz="1800" dirty="0">
                <a:latin typeface="Calibri"/>
                <a:ea typeface="Calibri"/>
                <a:cs typeface="Calibri"/>
                <a:sym typeface="Calibri"/>
              </a:rPr>
              <a:t>Se debe seleccionar la opción Dashboard para empezar a cargar los containers.</a:t>
            </a:r>
            <a:r>
              <a:rPr lang="es-CL" sz="1800" dirty="0">
                <a:latin typeface="Calibri"/>
                <a:ea typeface="Calibri"/>
                <a:cs typeface="Calibri"/>
                <a:sym typeface="Calibri"/>
              </a:rPr>
              <a:t> </a:t>
            </a:r>
            <a:endParaRPr sz="1800" dirty="0"/>
          </a:p>
        </p:txBody>
      </p:sp>
      <p:sp>
        <p:nvSpPr>
          <p:cNvPr id="7" name="Google Shape;169;p3"/>
          <p:cNvSpPr txBox="1"/>
          <p:nvPr/>
        </p:nvSpPr>
        <p:spPr>
          <a:xfrm>
            <a:off x="5018690" y="1264526"/>
            <a:ext cx="2437086" cy="230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 algn="r">
              <a:buClr>
                <a:srgbClr val="000000"/>
              </a:buClr>
            </a:pPr>
            <a:r>
              <a:rPr lang="es-CL" sz="1050" b="1" dirty="0"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rPr>
              <a:t>Concepto e instalación de Docker</a:t>
            </a:r>
            <a:endParaRPr sz="1050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864" y="3193947"/>
            <a:ext cx="2160270" cy="2045970"/>
          </a:xfrm>
          <a:prstGeom prst="rect">
            <a:avLst/>
          </a:prstGeom>
        </p:spPr>
      </p:pic>
      <p:sp>
        <p:nvSpPr>
          <p:cNvPr id="8" name="Google Shape;168;p3">
            <a:extLst>
              <a:ext uri="{FF2B5EF4-FFF2-40B4-BE49-F238E27FC236}">
                <a16:creationId xmlns:a16="http://schemas.microsoft.com/office/drawing/2014/main" xmlns="" id="{82700AFC-B79E-4B74-87D7-73D10C3F7A89}"/>
              </a:ext>
            </a:extLst>
          </p:cNvPr>
          <p:cNvSpPr/>
          <p:nvPr/>
        </p:nvSpPr>
        <p:spPr>
          <a:xfrm>
            <a:off x="1691642" y="474923"/>
            <a:ext cx="6857999" cy="4847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 algn="r">
              <a:buClr>
                <a:srgbClr val="000000"/>
              </a:buClr>
            </a:pPr>
            <a:r>
              <a:rPr lang="es-CL" sz="27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Concepto e instalación de Docker</a:t>
            </a:r>
            <a:endParaRPr sz="2100" b="1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375588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2565027"/>
            <a:ext cx="6858000" cy="3426418"/>
          </a:xfrm>
          <a:prstGeom prst="rect">
            <a:avLst/>
          </a:prstGeom>
        </p:spPr>
      </p:pic>
      <p:sp>
        <p:nvSpPr>
          <p:cNvPr id="4" name="1 Marcador de número de diapositiva"/>
          <p:cNvSpPr txBox="1">
            <a:spLocks/>
          </p:cNvSpPr>
          <p:nvPr/>
        </p:nvSpPr>
        <p:spPr>
          <a:xfrm>
            <a:off x="6057900" y="5624515"/>
            <a:ext cx="1600200" cy="273844"/>
          </a:xfrm>
          <a:prstGeom prst="rect">
            <a:avLst/>
          </a:prstGeom>
        </p:spPr>
        <p:txBody>
          <a:bodyPr/>
          <a:lstStyle>
            <a:defPPr>
              <a:defRPr lang="es-ES_tradnl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9pPr>
          </a:lstStyle>
          <a:p>
            <a:pPr algn="r"/>
            <a:fld id="{3496AF0D-82E4-4338-9143-6A9F063ECCBB}" type="slidenum">
              <a:rPr lang="es-ES_tradnl" sz="9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 algn="r"/>
              <a:t>18</a:t>
            </a:fld>
            <a:endParaRPr lang="es-ES_tradnl" sz="9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Google Shape;168;p3"/>
          <p:cNvSpPr/>
          <p:nvPr/>
        </p:nvSpPr>
        <p:spPr>
          <a:xfrm>
            <a:off x="1143001" y="1692619"/>
            <a:ext cx="6857999" cy="7617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>
              <a:buClr>
                <a:srgbClr val="000000"/>
              </a:buClr>
            </a:pPr>
            <a:r>
              <a:rPr lang="es-CL" sz="2700" dirty="0">
                <a:latin typeface="Calibri"/>
                <a:ea typeface="Calibri"/>
                <a:cs typeface="Calibri"/>
                <a:sym typeface="Calibri"/>
              </a:rPr>
              <a:t>Paso 12 </a:t>
            </a:r>
            <a:r>
              <a:rPr lang="es-ES" sz="2700" dirty="0">
                <a:latin typeface="Calibri"/>
                <a:ea typeface="Calibri"/>
                <a:cs typeface="Calibri"/>
                <a:sym typeface="Calibri"/>
              </a:rPr>
              <a:t>Instalación y configuración de Docker</a:t>
            </a:r>
          </a:p>
          <a:p>
            <a:pPr>
              <a:buClr>
                <a:srgbClr val="000000"/>
              </a:buClr>
            </a:pPr>
            <a:r>
              <a:rPr lang="es-ES" sz="1800" dirty="0">
                <a:latin typeface="Calibri"/>
                <a:ea typeface="Calibri"/>
                <a:cs typeface="Calibri"/>
                <a:sym typeface="Calibri"/>
              </a:rPr>
              <a:t>De momento no hay ningún containers cargado.</a:t>
            </a:r>
            <a:endParaRPr sz="1500" dirty="0"/>
          </a:p>
        </p:txBody>
      </p:sp>
      <p:sp>
        <p:nvSpPr>
          <p:cNvPr id="7" name="Google Shape;169;p3"/>
          <p:cNvSpPr txBox="1"/>
          <p:nvPr/>
        </p:nvSpPr>
        <p:spPr>
          <a:xfrm>
            <a:off x="5018690" y="1264526"/>
            <a:ext cx="2437086" cy="230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 algn="r">
              <a:buClr>
                <a:srgbClr val="000000"/>
              </a:buClr>
            </a:pPr>
            <a:r>
              <a:rPr lang="es-CL" sz="1050" b="1" dirty="0"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rPr>
              <a:t>Concepto e instalación de Docker</a:t>
            </a:r>
            <a:endParaRPr sz="1050" dirty="0"/>
          </a:p>
        </p:txBody>
      </p:sp>
      <p:sp>
        <p:nvSpPr>
          <p:cNvPr id="8" name="Google Shape;168;p3">
            <a:extLst>
              <a:ext uri="{FF2B5EF4-FFF2-40B4-BE49-F238E27FC236}">
                <a16:creationId xmlns:a16="http://schemas.microsoft.com/office/drawing/2014/main" xmlns="" id="{42D92185-6A0F-4AE6-8858-585045D6C32F}"/>
              </a:ext>
            </a:extLst>
          </p:cNvPr>
          <p:cNvSpPr/>
          <p:nvPr/>
        </p:nvSpPr>
        <p:spPr>
          <a:xfrm>
            <a:off x="1691642" y="474923"/>
            <a:ext cx="6857999" cy="4847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 algn="r">
              <a:buClr>
                <a:srgbClr val="000000"/>
              </a:buClr>
            </a:pPr>
            <a:r>
              <a:rPr lang="es-CL" sz="27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Concepto e instalación de Docker</a:t>
            </a:r>
            <a:endParaRPr sz="2100" b="1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659647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Marcador de número de diapositiva"/>
          <p:cNvSpPr txBox="1">
            <a:spLocks/>
          </p:cNvSpPr>
          <p:nvPr/>
        </p:nvSpPr>
        <p:spPr>
          <a:xfrm>
            <a:off x="6057900" y="5624515"/>
            <a:ext cx="1600200" cy="273844"/>
          </a:xfrm>
          <a:prstGeom prst="rect">
            <a:avLst/>
          </a:prstGeom>
        </p:spPr>
        <p:txBody>
          <a:bodyPr/>
          <a:lstStyle>
            <a:defPPr>
              <a:defRPr lang="es-ES_tradnl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9pPr>
          </a:lstStyle>
          <a:p>
            <a:pPr algn="r"/>
            <a:fld id="{3496AF0D-82E4-4338-9143-6A9F063ECCBB}" type="slidenum">
              <a:rPr lang="es-ES_tradnl" sz="9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 algn="r"/>
              <a:t>19</a:t>
            </a:fld>
            <a:endParaRPr lang="es-ES_tradnl" sz="9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Google Shape;168;p3"/>
          <p:cNvSpPr/>
          <p:nvPr/>
        </p:nvSpPr>
        <p:spPr>
          <a:xfrm>
            <a:off x="1143001" y="1692620"/>
            <a:ext cx="6857999" cy="900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>
              <a:buClr>
                <a:srgbClr val="000000"/>
              </a:buClr>
            </a:pPr>
            <a:r>
              <a:rPr lang="es-CL" sz="2700" dirty="0">
                <a:latin typeface="Calibri"/>
                <a:ea typeface="Calibri"/>
                <a:cs typeface="Calibri"/>
                <a:sym typeface="Calibri"/>
              </a:rPr>
              <a:t>Paso 13 </a:t>
            </a:r>
            <a:r>
              <a:rPr lang="es-ES" sz="2700" dirty="0">
                <a:latin typeface="Calibri"/>
                <a:ea typeface="Calibri"/>
                <a:cs typeface="Calibri"/>
                <a:sym typeface="Calibri"/>
              </a:rPr>
              <a:t>Instalación y configuración de Docker</a:t>
            </a:r>
          </a:p>
          <a:p>
            <a:pPr>
              <a:buClr>
                <a:srgbClr val="000000"/>
              </a:buClr>
            </a:pPr>
            <a:r>
              <a:rPr lang="es-ES" sz="1800" dirty="0">
                <a:latin typeface="Calibri"/>
                <a:ea typeface="Calibri"/>
                <a:cs typeface="Calibri"/>
                <a:sym typeface="Calibri"/>
              </a:rPr>
              <a:t>Esta opción permite buscar los containers que se quieren utilizar.</a:t>
            </a:r>
            <a:r>
              <a:rPr lang="es-CL" sz="2700" dirty="0">
                <a:latin typeface="Calibri"/>
                <a:ea typeface="Calibri"/>
                <a:cs typeface="Calibri"/>
                <a:sym typeface="Calibri"/>
              </a:rPr>
              <a:t> </a:t>
            </a:r>
            <a:endParaRPr sz="1500" dirty="0"/>
          </a:p>
        </p:txBody>
      </p:sp>
      <p:sp>
        <p:nvSpPr>
          <p:cNvPr id="7" name="Google Shape;169;p3"/>
          <p:cNvSpPr txBox="1"/>
          <p:nvPr/>
        </p:nvSpPr>
        <p:spPr>
          <a:xfrm>
            <a:off x="5018690" y="1264526"/>
            <a:ext cx="2437086" cy="230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 algn="r">
              <a:buClr>
                <a:srgbClr val="000000"/>
              </a:buClr>
            </a:pPr>
            <a:r>
              <a:rPr lang="es-CL" sz="1050" b="1" dirty="0"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rPr>
              <a:t>Concepto e instalación de Docker</a:t>
            </a:r>
            <a:endParaRPr sz="1050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5074" y="2945747"/>
            <a:ext cx="1765935" cy="2028825"/>
          </a:xfrm>
          <a:prstGeom prst="rect">
            <a:avLst/>
          </a:prstGeom>
        </p:spPr>
      </p:pic>
      <p:sp>
        <p:nvSpPr>
          <p:cNvPr id="8" name="Google Shape;168;p3">
            <a:extLst>
              <a:ext uri="{FF2B5EF4-FFF2-40B4-BE49-F238E27FC236}">
                <a16:creationId xmlns:a16="http://schemas.microsoft.com/office/drawing/2014/main" xmlns="" id="{CF34B252-C31E-4F77-AB78-592966B58C73}"/>
              </a:ext>
            </a:extLst>
          </p:cNvPr>
          <p:cNvSpPr/>
          <p:nvPr/>
        </p:nvSpPr>
        <p:spPr>
          <a:xfrm>
            <a:off x="1691642" y="474923"/>
            <a:ext cx="6857999" cy="4847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 algn="r">
              <a:buClr>
                <a:srgbClr val="000000"/>
              </a:buClr>
            </a:pPr>
            <a:r>
              <a:rPr lang="es-CL" sz="27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Concepto e instalación de Docker</a:t>
            </a:r>
            <a:endParaRPr sz="2100" b="1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18057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"/>
          <p:cNvSpPr/>
          <p:nvPr/>
        </p:nvSpPr>
        <p:spPr>
          <a:xfrm>
            <a:off x="873904" y="2829580"/>
            <a:ext cx="3207613" cy="1384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s-CL" sz="2800" b="1" dirty="0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rPr>
              <a:t>Concepto e instalación de Docker</a:t>
            </a:r>
          </a:p>
        </p:txBody>
      </p:sp>
      <p:sp>
        <p:nvSpPr>
          <p:cNvPr id="3" name="2 Marcador de número de diapositiva">
            <a:extLst>
              <a:ext uri="{FF2B5EF4-FFF2-40B4-BE49-F238E27FC236}">
                <a16:creationId xmlns:a16="http://schemas.microsoft.com/office/drawing/2014/main" xmlns="" id="{F700F32F-A515-4CC8-848A-502AE341A7C1}"/>
              </a:ext>
            </a:extLst>
          </p:cNvPr>
          <p:cNvSpPr txBox="1">
            <a:spLocks/>
          </p:cNvSpPr>
          <p:nvPr/>
        </p:nvSpPr>
        <p:spPr>
          <a:xfrm>
            <a:off x="6567268" y="6356352"/>
            <a:ext cx="2133600" cy="36512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9DC25F69-DC05-4B96-96F2-1FB472275FD4}" type="slidenum">
              <a:rPr lang="es-ES_tradnl" sz="1200" smtClean="0">
                <a:latin typeface="Calibri" panose="020F0502020204030204" pitchFamily="34" charset="0"/>
                <a:cs typeface="Calibri" panose="020F0502020204030204" pitchFamily="34" charset="0"/>
              </a:rPr>
              <a:pPr algn="r"/>
              <a:t>2</a:t>
            </a:fld>
            <a:endParaRPr lang="es-ES_tradnl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Marcador de número de diapositiva"/>
          <p:cNvSpPr txBox="1">
            <a:spLocks/>
          </p:cNvSpPr>
          <p:nvPr/>
        </p:nvSpPr>
        <p:spPr>
          <a:xfrm>
            <a:off x="6057900" y="5624515"/>
            <a:ext cx="1600200" cy="273844"/>
          </a:xfrm>
          <a:prstGeom prst="rect">
            <a:avLst/>
          </a:prstGeom>
        </p:spPr>
        <p:txBody>
          <a:bodyPr/>
          <a:lstStyle>
            <a:defPPr>
              <a:defRPr lang="es-ES_tradnl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9pPr>
          </a:lstStyle>
          <a:p>
            <a:pPr algn="r"/>
            <a:fld id="{3496AF0D-82E4-4338-9143-6A9F063ECCBB}" type="slidenum">
              <a:rPr lang="es-ES_tradnl" sz="9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 algn="r"/>
              <a:t>20</a:t>
            </a:fld>
            <a:endParaRPr lang="es-ES_tradnl" sz="9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Google Shape;168;p3"/>
          <p:cNvSpPr/>
          <p:nvPr/>
        </p:nvSpPr>
        <p:spPr>
          <a:xfrm>
            <a:off x="1143001" y="1692620"/>
            <a:ext cx="6857999" cy="4847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>
              <a:buClr>
                <a:srgbClr val="000000"/>
              </a:buClr>
            </a:pPr>
            <a:r>
              <a:rPr lang="es-CL" sz="2700" dirty="0">
                <a:latin typeface="Calibri"/>
                <a:ea typeface="Calibri"/>
                <a:cs typeface="Calibri"/>
                <a:sym typeface="Calibri"/>
              </a:rPr>
              <a:t>Paso 14 </a:t>
            </a:r>
            <a:r>
              <a:rPr lang="es-ES" sz="2700" dirty="0">
                <a:latin typeface="Calibri"/>
                <a:ea typeface="Calibri"/>
                <a:cs typeface="Calibri"/>
                <a:sym typeface="Calibri"/>
              </a:rPr>
              <a:t>Instalación y configuración de Docker</a:t>
            </a:r>
            <a:r>
              <a:rPr lang="es-CL" sz="2700" dirty="0">
                <a:latin typeface="Calibri"/>
                <a:ea typeface="Calibri"/>
                <a:cs typeface="Calibri"/>
                <a:sym typeface="Calibri"/>
              </a:rPr>
              <a:t> </a:t>
            </a:r>
            <a:endParaRPr sz="1500" dirty="0"/>
          </a:p>
        </p:txBody>
      </p:sp>
      <p:sp>
        <p:nvSpPr>
          <p:cNvPr id="7" name="Google Shape;169;p3"/>
          <p:cNvSpPr txBox="1"/>
          <p:nvPr/>
        </p:nvSpPr>
        <p:spPr>
          <a:xfrm>
            <a:off x="5018690" y="1264526"/>
            <a:ext cx="2437086" cy="230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 algn="r">
              <a:buClr>
                <a:srgbClr val="000000"/>
              </a:buClr>
            </a:pPr>
            <a:r>
              <a:rPr lang="es-CL" sz="1050" b="1" dirty="0"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rPr>
              <a:t>Concepto e instalación de Docker</a:t>
            </a:r>
            <a:endParaRPr sz="1050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2578954"/>
            <a:ext cx="6858000" cy="2654834"/>
          </a:xfrm>
          <a:prstGeom prst="rect">
            <a:avLst/>
          </a:prstGeom>
        </p:spPr>
      </p:pic>
      <p:sp>
        <p:nvSpPr>
          <p:cNvPr id="8" name="Google Shape;168;p3">
            <a:extLst>
              <a:ext uri="{FF2B5EF4-FFF2-40B4-BE49-F238E27FC236}">
                <a16:creationId xmlns:a16="http://schemas.microsoft.com/office/drawing/2014/main" xmlns="" id="{EE5E37AB-653A-4D6C-AFDC-7E3AD41B9E75}"/>
              </a:ext>
            </a:extLst>
          </p:cNvPr>
          <p:cNvSpPr/>
          <p:nvPr/>
        </p:nvSpPr>
        <p:spPr>
          <a:xfrm>
            <a:off x="1691642" y="474923"/>
            <a:ext cx="6857999" cy="4847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 algn="r">
              <a:buClr>
                <a:srgbClr val="000000"/>
              </a:buClr>
            </a:pPr>
            <a:r>
              <a:rPr lang="es-CL" sz="27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Concepto e instalación de Docker</a:t>
            </a:r>
            <a:endParaRPr sz="2100" b="1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841182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2470898"/>
            <a:ext cx="6858000" cy="3523186"/>
          </a:xfrm>
          <a:prstGeom prst="rect">
            <a:avLst/>
          </a:prstGeom>
        </p:spPr>
      </p:pic>
      <p:sp>
        <p:nvSpPr>
          <p:cNvPr id="4" name="1 Marcador de número de diapositiva"/>
          <p:cNvSpPr txBox="1">
            <a:spLocks/>
          </p:cNvSpPr>
          <p:nvPr/>
        </p:nvSpPr>
        <p:spPr>
          <a:xfrm>
            <a:off x="6057900" y="5624515"/>
            <a:ext cx="1600200" cy="273844"/>
          </a:xfrm>
          <a:prstGeom prst="rect">
            <a:avLst/>
          </a:prstGeom>
        </p:spPr>
        <p:txBody>
          <a:bodyPr/>
          <a:lstStyle>
            <a:defPPr>
              <a:defRPr lang="es-ES_tradnl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9pPr>
          </a:lstStyle>
          <a:p>
            <a:pPr algn="r"/>
            <a:fld id="{3496AF0D-82E4-4338-9143-6A9F063ECCBB}" type="slidenum">
              <a:rPr lang="es-ES_tradnl" sz="9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 algn="r"/>
              <a:t>21</a:t>
            </a:fld>
            <a:endParaRPr lang="es-ES_tradnl" sz="9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Google Shape;168;p3"/>
          <p:cNvSpPr/>
          <p:nvPr/>
        </p:nvSpPr>
        <p:spPr>
          <a:xfrm>
            <a:off x="1143001" y="1692619"/>
            <a:ext cx="6857999" cy="7617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>
              <a:buClr>
                <a:srgbClr val="000000"/>
              </a:buClr>
            </a:pPr>
            <a:r>
              <a:rPr lang="es-CL" sz="2700" dirty="0">
                <a:latin typeface="Calibri"/>
                <a:ea typeface="Calibri"/>
                <a:cs typeface="Calibri"/>
                <a:sym typeface="Calibri"/>
              </a:rPr>
              <a:t>Paso 15 </a:t>
            </a:r>
            <a:r>
              <a:rPr lang="es-ES" sz="2700" dirty="0">
                <a:latin typeface="Calibri"/>
                <a:ea typeface="Calibri"/>
                <a:cs typeface="Calibri"/>
                <a:sym typeface="Calibri"/>
              </a:rPr>
              <a:t>Instalación y configuración de Docker</a:t>
            </a:r>
          </a:p>
          <a:p>
            <a:pPr>
              <a:buClr>
                <a:srgbClr val="000000"/>
              </a:buClr>
            </a:pPr>
            <a:r>
              <a:rPr lang="es-CL" sz="1800" dirty="0">
                <a:latin typeface="Calibri"/>
                <a:ea typeface="Calibri"/>
                <a:cs typeface="Calibri"/>
                <a:sym typeface="Calibri"/>
              </a:rPr>
              <a:t> Hay más de 3 millones de containers disponibles.</a:t>
            </a:r>
            <a:endParaRPr sz="1050" dirty="0"/>
          </a:p>
        </p:txBody>
      </p:sp>
      <p:sp>
        <p:nvSpPr>
          <p:cNvPr id="7" name="Google Shape;169;p3"/>
          <p:cNvSpPr txBox="1"/>
          <p:nvPr/>
        </p:nvSpPr>
        <p:spPr>
          <a:xfrm>
            <a:off x="5018690" y="1264526"/>
            <a:ext cx="2437086" cy="230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 algn="r">
              <a:buClr>
                <a:srgbClr val="000000"/>
              </a:buClr>
            </a:pPr>
            <a:r>
              <a:rPr lang="es-CL" sz="1050" b="1" dirty="0"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rPr>
              <a:t>Concepto e instalación de Docker</a:t>
            </a:r>
            <a:endParaRPr sz="1050" dirty="0"/>
          </a:p>
        </p:txBody>
      </p:sp>
      <p:sp>
        <p:nvSpPr>
          <p:cNvPr id="8" name="Google Shape;168;p3">
            <a:extLst>
              <a:ext uri="{FF2B5EF4-FFF2-40B4-BE49-F238E27FC236}">
                <a16:creationId xmlns:a16="http://schemas.microsoft.com/office/drawing/2014/main" xmlns="" id="{AE32A67B-A2D3-4D27-A7D5-A0B3C9E1424D}"/>
              </a:ext>
            </a:extLst>
          </p:cNvPr>
          <p:cNvSpPr/>
          <p:nvPr/>
        </p:nvSpPr>
        <p:spPr>
          <a:xfrm>
            <a:off x="1691642" y="474923"/>
            <a:ext cx="6857999" cy="4847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 algn="r">
              <a:buClr>
                <a:srgbClr val="000000"/>
              </a:buClr>
            </a:pPr>
            <a:r>
              <a:rPr lang="es-CL" sz="27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Concepto e instalación de Docker</a:t>
            </a:r>
            <a:endParaRPr sz="2100" b="1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42878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949" y="2505151"/>
            <a:ext cx="6858000" cy="3256286"/>
          </a:xfrm>
          <a:prstGeom prst="rect">
            <a:avLst/>
          </a:prstGeom>
        </p:spPr>
      </p:pic>
      <p:sp>
        <p:nvSpPr>
          <p:cNvPr id="4" name="1 Marcador de número de diapositiva"/>
          <p:cNvSpPr txBox="1">
            <a:spLocks/>
          </p:cNvSpPr>
          <p:nvPr/>
        </p:nvSpPr>
        <p:spPr>
          <a:xfrm>
            <a:off x="6057900" y="5624515"/>
            <a:ext cx="1600200" cy="273844"/>
          </a:xfrm>
          <a:prstGeom prst="rect">
            <a:avLst/>
          </a:prstGeom>
        </p:spPr>
        <p:txBody>
          <a:bodyPr/>
          <a:lstStyle>
            <a:defPPr>
              <a:defRPr lang="es-ES_tradnl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9pPr>
          </a:lstStyle>
          <a:p>
            <a:pPr algn="r"/>
            <a:fld id="{3496AF0D-82E4-4338-9143-6A9F063ECCBB}" type="slidenum">
              <a:rPr lang="es-ES_tradnl" sz="90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 algn="r"/>
              <a:t>22</a:t>
            </a:fld>
            <a:endParaRPr lang="es-ES_tradnl" sz="900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Google Shape;168;p3"/>
          <p:cNvSpPr/>
          <p:nvPr/>
        </p:nvSpPr>
        <p:spPr>
          <a:xfrm>
            <a:off x="1143001" y="1692619"/>
            <a:ext cx="6857999" cy="7617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>
              <a:buClr>
                <a:srgbClr val="000000"/>
              </a:buClr>
            </a:pPr>
            <a:r>
              <a:rPr lang="es-CL" sz="2700" dirty="0">
                <a:latin typeface="Calibri"/>
                <a:ea typeface="Calibri"/>
                <a:cs typeface="Calibri"/>
                <a:sym typeface="Calibri"/>
              </a:rPr>
              <a:t>Paso 16 </a:t>
            </a:r>
            <a:r>
              <a:rPr lang="es-ES" sz="2700" dirty="0">
                <a:latin typeface="Calibri"/>
                <a:ea typeface="Calibri"/>
                <a:cs typeface="Calibri"/>
                <a:sym typeface="Calibri"/>
              </a:rPr>
              <a:t>Instalación y configuración de Docker</a:t>
            </a:r>
          </a:p>
          <a:p>
            <a:pPr>
              <a:buClr>
                <a:srgbClr val="000000"/>
              </a:buClr>
            </a:pPr>
            <a:r>
              <a:rPr lang="es-CL" sz="1800" dirty="0">
                <a:latin typeface="Calibri"/>
                <a:ea typeface="Calibri"/>
                <a:cs typeface="Calibri"/>
                <a:sym typeface="Calibri"/>
              </a:rPr>
              <a:t> Para cargar un container se debe seleccionar la opción indicada.</a:t>
            </a:r>
            <a:endParaRPr sz="1050" dirty="0"/>
          </a:p>
        </p:txBody>
      </p:sp>
      <p:sp>
        <p:nvSpPr>
          <p:cNvPr id="7" name="Google Shape;169;p3"/>
          <p:cNvSpPr txBox="1"/>
          <p:nvPr/>
        </p:nvSpPr>
        <p:spPr>
          <a:xfrm>
            <a:off x="5018690" y="1264526"/>
            <a:ext cx="2437086" cy="230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 algn="r">
              <a:buClr>
                <a:srgbClr val="000000"/>
              </a:buClr>
            </a:pPr>
            <a:r>
              <a:rPr lang="es-CL" sz="1050" b="1" dirty="0"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rPr>
              <a:t>Concepto e instalación de Docker</a:t>
            </a:r>
            <a:endParaRPr sz="1050" dirty="0"/>
          </a:p>
        </p:txBody>
      </p:sp>
      <p:sp>
        <p:nvSpPr>
          <p:cNvPr id="9" name="Google Shape;168;p3">
            <a:extLst>
              <a:ext uri="{FF2B5EF4-FFF2-40B4-BE49-F238E27FC236}">
                <a16:creationId xmlns:a16="http://schemas.microsoft.com/office/drawing/2014/main" xmlns="" id="{777338EB-4D38-43F1-B2BB-0B670A89F991}"/>
              </a:ext>
            </a:extLst>
          </p:cNvPr>
          <p:cNvSpPr/>
          <p:nvPr/>
        </p:nvSpPr>
        <p:spPr>
          <a:xfrm>
            <a:off x="1691642" y="474923"/>
            <a:ext cx="6857999" cy="4847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 algn="r">
              <a:buClr>
                <a:srgbClr val="000000"/>
              </a:buClr>
            </a:pPr>
            <a:r>
              <a:rPr lang="es-CL" sz="27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Concepto e instalación de Docker</a:t>
            </a:r>
            <a:endParaRPr sz="2100" b="1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268254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Marcador de número de diapositiva"/>
          <p:cNvSpPr txBox="1">
            <a:spLocks/>
          </p:cNvSpPr>
          <p:nvPr/>
        </p:nvSpPr>
        <p:spPr>
          <a:xfrm>
            <a:off x="6057900" y="5624515"/>
            <a:ext cx="1600200" cy="273844"/>
          </a:xfrm>
          <a:prstGeom prst="rect">
            <a:avLst/>
          </a:prstGeom>
        </p:spPr>
        <p:txBody>
          <a:bodyPr/>
          <a:lstStyle>
            <a:defPPr>
              <a:defRPr lang="es-ES_tradnl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9pPr>
          </a:lstStyle>
          <a:p>
            <a:pPr algn="r"/>
            <a:fld id="{3496AF0D-82E4-4338-9143-6A9F063ECCBB}" type="slidenum">
              <a:rPr lang="es-ES_tradnl" sz="9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 algn="r"/>
              <a:t>23</a:t>
            </a:fld>
            <a:endParaRPr lang="es-ES_tradnl" sz="9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Google Shape;168;p3"/>
          <p:cNvSpPr/>
          <p:nvPr/>
        </p:nvSpPr>
        <p:spPr>
          <a:xfrm>
            <a:off x="1143001" y="1692619"/>
            <a:ext cx="6857999" cy="7617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>
              <a:buClr>
                <a:srgbClr val="000000"/>
              </a:buClr>
            </a:pPr>
            <a:r>
              <a:rPr lang="es-CL" sz="2700" dirty="0">
                <a:latin typeface="Calibri"/>
                <a:ea typeface="Calibri"/>
                <a:cs typeface="Calibri"/>
                <a:sym typeface="Calibri"/>
              </a:rPr>
              <a:t>Paso 17 </a:t>
            </a:r>
            <a:r>
              <a:rPr lang="es-ES" sz="2700" dirty="0">
                <a:latin typeface="Calibri"/>
                <a:ea typeface="Calibri"/>
                <a:cs typeface="Calibri"/>
                <a:sym typeface="Calibri"/>
              </a:rPr>
              <a:t>Instalación y configuración de Docker</a:t>
            </a:r>
          </a:p>
          <a:p>
            <a:pPr>
              <a:buClr>
                <a:srgbClr val="000000"/>
              </a:buClr>
            </a:pPr>
            <a:r>
              <a:rPr lang="es-CL" sz="1800" dirty="0">
                <a:latin typeface="Calibri"/>
                <a:ea typeface="Calibri"/>
                <a:cs typeface="Calibri"/>
                <a:sym typeface="Calibri"/>
              </a:rPr>
              <a:t>También se puede cargar desde la consola. </a:t>
            </a:r>
            <a:endParaRPr sz="1800" dirty="0"/>
          </a:p>
        </p:txBody>
      </p:sp>
      <p:sp>
        <p:nvSpPr>
          <p:cNvPr id="7" name="Google Shape;169;p3"/>
          <p:cNvSpPr txBox="1"/>
          <p:nvPr/>
        </p:nvSpPr>
        <p:spPr>
          <a:xfrm>
            <a:off x="5018690" y="1264526"/>
            <a:ext cx="2437086" cy="230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 algn="r">
              <a:buClr>
                <a:srgbClr val="000000"/>
              </a:buClr>
            </a:pPr>
            <a:r>
              <a:rPr lang="es-CL" sz="1050" b="1" dirty="0"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rPr>
              <a:t>Concepto e instalación de Docker</a:t>
            </a:r>
            <a:endParaRPr sz="1050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687" y="2532700"/>
            <a:ext cx="5589270" cy="3091815"/>
          </a:xfrm>
          <a:prstGeom prst="rect">
            <a:avLst/>
          </a:prstGeom>
        </p:spPr>
      </p:pic>
      <p:sp>
        <p:nvSpPr>
          <p:cNvPr id="8" name="Google Shape;168;p3">
            <a:extLst>
              <a:ext uri="{FF2B5EF4-FFF2-40B4-BE49-F238E27FC236}">
                <a16:creationId xmlns:a16="http://schemas.microsoft.com/office/drawing/2014/main" xmlns="" id="{A4E13A0F-B41D-46AC-B523-6A3019B9359A}"/>
              </a:ext>
            </a:extLst>
          </p:cNvPr>
          <p:cNvSpPr/>
          <p:nvPr/>
        </p:nvSpPr>
        <p:spPr>
          <a:xfrm>
            <a:off x="1691642" y="474923"/>
            <a:ext cx="6857999" cy="4847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 algn="r">
              <a:buClr>
                <a:srgbClr val="000000"/>
              </a:buClr>
            </a:pPr>
            <a:r>
              <a:rPr lang="es-CL" sz="27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Concepto e instalación de Docker</a:t>
            </a:r>
            <a:endParaRPr sz="2100" b="1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183570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9120" y="2342645"/>
            <a:ext cx="6303645" cy="3651885"/>
          </a:xfrm>
          <a:prstGeom prst="rect">
            <a:avLst/>
          </a:prstGeom>
        </p:spPr>
      </p:pic>
      <p:sp>
        <p:nvSpPr>
          <p:cNvPr id="4" name="1 Marcador de número de diapositiva"/>
          <p:cNvSpPr txBox="1">
            <a:spLocks/>
          </p:cNvSpPr>
          <p:nvPr/>
        </p:nvSpPr>
        <p:spPr>
          <a:xfrm>
            <a:off x="6057900" y="5624515"/>
            <a:ext cx="1600200" cy="273844"/>
          </a:xfrm>
          <a:prstGeom prst="rect">
            <a:avLst/>
          </a:prstGeom>
        </p:spPr>
        <p:txBody>
          <a:bodyPr/>
          <a:lstStyle>
            <a:defPPr>
              <a:defRPr lang="es-ES_tradnl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9pPr>
          </a:lstStyle>
          <a:p>
            <a:pPr algn="r"/>
            <a:fld id="{3496AF0D-82E4-4338-9143-6A9F063ECCBB}" type="slidenum">
              <a:rPr lang="es-ES_tradnl" sz="90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 algn="r"/>
              <a:t>24</a:t>
            </a:fld>
            <a:endParaRPr lang="es-ES_tradnl" sz="900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Google Shape;168;p3"/>
          <p:cNvSpPr/>
          <p:nvPr/>
        </p:nvSpPr>
        <p:spPr>
          <a:xfrm>
            <a:off x="1143001" y="1692620"/>
            <a:ext cx="6857999" cy="4847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>
              <a:buClr>
                <a:srgbClr val="000000"/>
              </a:buClr>
            </a:pPr>
            <a:r>
              <a:rPr lang="es-CL" sz="2700" dirty="0">
                <a:latin typeface="Calibri"/>
                <a:ea typeface="Calibri"/>
                <a:cs typeface="Calibri"/>
                <a:sym typeface="Calibri"/>
              </a:rPr>
              <a:t>Paso 18 </a:t>
            </a:r>
            <a:r>
              <a:rPr lang="es-ES" sz="2700" dirty="0">
                <a:latin typeface="Calibri"/>
                <a:ea typeface="Calibri"/>
                <a:cs typeface="Calibri"/>
                <a:sym typeface="Calibri"/>
              </a:rPr>
              <a:t>Instalación y configuración de Docker</a:t>
            </a:r>
            <a:r>
              <a:rPr lang="es-CL" sz="2700" dirty="0">
                <a:latin typeface="Calibri"/>
                <a:ea typeface="Calibri"/>
                <a:cs typeface="Calibri"/>
                <a:sym typeface="Calibri"/>
              </a:rPr>
              <a:t> </a:t>
            </a:r>
            <a:endParaRPr sz="1500" dirty="0"/>
          </a:p>
        </p:txBody>
      </p:sp>
      <p:sp>
        <p:nvSpPr>
          <p:cNvPr id="7" name="Google Shape;169;p3"/>
          <p:cNvSpPr txBox="1"/>
          <p:nvPr/>
        </p:nvSpPr>
        <p:spPr>
          <a:xfrm>
            <a:off x="5018690" y="1264526"/>
            <a:ext cx="2437086" cy="230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 algn="r">
              <a:buClr>
                <a:srgbClr val="000000"/>
              </a:buClr>
            </a:pPr>
            <a:r>
              <a:rPr lang="es-CL" sz="1050" b="1" dirty="0"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rPr>
              <a:t>Concepto e instalación de Docker</a:t>
            </a:r>
            <a:endParaRPr sz="1050" dirty="0"/>
          </a:p>
        </p:txBody>
      </p:sp>
      <p:sp>
        <p:nvSpPr>
          <p:cNvPr id="8" name="Google Shape;168;p3">
            <a:extLst>
              <a:ext uri="{FF2B5EF4-FFF2-40B4-BE49-F238E27FC236}">
                <a16:creationId xmlns:a16="http://schemas.microsoft.com/office/drawing/2014/main" xmlns="" id="{56F8DB1B-CC6F-4C18-9A2F-56C9A016BE51}"/>
              </a:ext>
            </a:extLst>
          </p:cNvPr>
          <p:cNvSpPr/>
          <p:nvPr/>
        </p:nvSpPr>
        <p:spPr>
          <a:xfrm>
            <a:off x="1691642" y="474923"/>
            <a:ext cx="6857999" cy="4847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 algn="r">
              <a:buClr>
                <a:srgbClr val="000000"/>
              </a:buClr>
            </a:pPr>
            <a:r>
              <a:rPr lang="es-CL" sz="27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Concepto e instalación de Docker</a:t>
            </a:r>
            <a:endParaRPr sz="2100" b="1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329813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7354" y="2517961"/>
            <a:ext cx="6303645" cy="3476573"/>
          </a:xfrm>
          <a:prstGeom prst="rect">
            <a:avLst/>
          </a:prstGeom>
        </p:spPr>
      </p:pic>
      <p:sp>
        <p:nvSpPr>
          <p:cNvPr id="4" name="1 Marcador de número de diapositiva"/>
          <p:cNvSpPr txBox="1">
            <a:spLocks/>
          </p:cNvSpPr>
          <p:nvPr/>
        </p:nvSpPr>
        <p:spPr>
          <a:xfrm>
            <a:off x="6057900" y="5624515"/>
            <a:ext cx="1600200" cy="273844"/>
          </a:xfrm>
          <a:prstGeom prst="rect">
            <a:avLst/>
          </a:prstGeom>
        </p:spPr>
        <p:txBody>
          <a:bodyPr/>
          <a:lstStyle>
            <a:defPPr>
              <a:defRPr lang="es-ES_tradnl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9pPr>
          </a:lstStyle>
          <a:p>
            <a:pPr algn="r"/>
            <a:fld id="{3496AF0D-82E4-4338-9143-6A9F063ECCBB}" type="slidenum">
              <a:rPr lang="es-ES_tradnl" sz="90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 algn="r"/>
              <a:t>25</a:t>
            </a:fld>
            <a:endParaRPr lang="es-ES_tradnl" sz="900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Google Shape;168;p3"/>
          <p:cNvSpPr/>
          <p:nvPr/>
        </p:nvSpPr>
        <p:spPr>
          <a:xfrm>
            <a:off x="1143001" y="1692619"/>
            <a:ext cx="6857999" cy="7617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>
              <a:buClr>
                <a:srgbClr val="000000"/>
              </a:buClr>
            </a:pPr>
            <a:r>
              <a:rPr lang="es-CL" sz="2700" dirty="0">
                <a:latin typeface="Calibri"/>
                <a:ea typeface="Calibri"/>
                <a:cs typeface="Calibri"/>
                <a:sym typeface="Calibri"/>
              </a:rPr>
              <a:t>Paso 19 </a:t>
            </a:r>
            <a:r>
              <a:rPr lang="es-ES" sz="2700" dirty="0">
                <a:latin typeface="Calibri"/>
                <a:ea typeface="Calibri"/>
                <a:cs typeface="Calibri"/>
                <a:sym typeface="Calibri"/>
              </a:rPr>
              <a:t>Instalación y configuración de Docker</a:t>
            </a:r>
          </a:p>
          <a:p>
            <a:pPr>
              <a:buClr>
                <a:srgbClr val="000000"/>
              </a:buClr>
            </a:pPr>
            <a:r>
              <a:rPr lang="es-CL" sz="1800" dirty="0">
                <a:latin typeface="Calibri"/>
                <a:ea typeface="Calibri"/>
                <a:cs typeface="Calibri"/>
                <a:sym typeface="Calibri"/>
              </a:rPr>
              <a:t> Así se buscan los containers de MySQL disponibles en Docker.</a:t>
            </a:r>
            <a:endParaRPr sz="1050" dirty="0"/>
          </a:p>
        </p:txBody>
      </p:sp>
      <p:sp>
        <p:nvSpPr>
          <p:cNvPr id="7" name="Google Shape;169;p3"/>
          <p:cNvSpPr txBox="1"/>
          <p:nvPr/>
        </p:nvSpPr>
        <p:spPr>
          <a:xfrm>
            <a:off x="5018690" y="1264526"/>
            <a:ext cx="2437086" cy="230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 algn="r">
              <a:buClr>
                <a:srgbClr val="000000"/>
              </a:buClr>
            </a:pPr>
            <a:r>
              <a:rPr lang="es-CL" sz="1050" b="1" dirty="0"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rPr>
              <a:t>Concepto e instalación de Docker</a:t>
            </a:r>
            <a:endParaRPr sz="1050" dirty="0"/>
          </a:p>
        </p:txBody>
      </p:sp>
      <p:sp>
        <p:nvSpPr>
          <p:cNvPr id="8" name="Google Shape;168;p3">
            <a:extLst>
              <a:ext uri="{FF2B5EF4-FFF2-40B4-BE49-F238E27FC236}">
                <a16:creationId xmlns:a16="http://schemas.microsoft.com/office/drawing/2014/main" xmlns="" id="{D73666DF-B9C8-4408-9783-6619F17E62EE}"/>
              </a:ext>
            </a:extLst>
          </p:cNvPr>
          <p:cNvSpPr/>
          <p:nvPr/>
        </p:nvSpPr>
        <p:spPr>
          <a:xfrm>
            <a:off x="1691642" y="474923"/>
            <a:ext cx="6857999" cy="4847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 algn="r">
              <a:buClr>
                <a:srgbClr val="000000"/>
              </a:buClr>
            </a:pPr>
            <a:r>
              <a:rPr lang="es-CL" sz="27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Concepto e instalación de Docker</a:t>
            </a:r>
            <a:endParaRPr sz="2100" b="1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933268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288" y="2454336"/>
            <a:ext cx="6829425" cy="3540198"/>
          </a:xfrm>
          <a:prstGeom prst="rect">
            <a:avLst/>
          </a:prstGeom>
        </p:spPr>
      </p:pic>
      <p:sp>
        <p:nvSpPr>
          <p:cNvPr id="4" name="1 Marcador de número de diapositiva"/>
          <p:cNvSpPr txBox="1">
            <a:spLocks/>
          </p:cNvSpPr>
          <p:nvPr/>
        </p:nvSpPr>
        <p:spPr>
          <a:xfrm>
            <a:off x="6057900" y="5624515"/>
            <a:ext cx="1600200" cy="273844"/>
          </a:xfrm>
          <a:prstGeom prst="rect">
            <a:avLst/>
          </a:prstGeom>
        </p:spPr>
        <p:txBody>
          <a:bodyPr/>
          <a:lstStyle>
            <a:defPPr>
              <a:defRPr lang="es-ES_tradnl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9pPr>
          </a:lstStyle>
          <a:p>
            <a:pPr algn="r"/>
            <a:fld id="{3496AF0D-82E4-4338-9143-6A9F063ECCBB}" type="slidenum">
              <a:rPr lang="es-ES_tradnl" sz="90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 algn="r"/>
              <a:t>26</a:t>
            </a:fld>
            <a:endParaRPr lang="es-ES_tradnl" sz="900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Google Shape;168;p3"/>
          <p:cNvSpPr/>
          <p:nvPr/>
        </p:nvSpPr>
        <p:spPr>
          <a:xfrm>
            <a:off x="1143001" y="1692619"/>
            <a:ext cx="6857999" cy="7617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>
              <a:buClr>
                <a:srgbClr val="000000"/>
              </a:buClr>
            </a:pPr>
            <a:r>
              <a:rPr lang="es-CL" sz="2700" dirty="0">
                <a:latin typeface="Calibri"/>
                <a:ea typeface="Calibri"/>
                <a:cs typeface="Calibri"/>
                <a:sym typeface="Calibri"/>
              </a:rPr>
              <a:t>Paso 20 </a:t>
            </a:r>
            <a:r>
              <a:rPr lang="es-ES" sz="2700" dirty="0">
                <a:latin typeface="Calibri"/>
                <a:ea typeface="Calibri"/>
                <a:cs typeface="Calibri"/>
                <a:sym typeface="Calibri"/>
              </a:rPr>
              <a:t>Instalación y configuración de Docker</a:t>
            </a:r>
          </a:p>
          <a:p>
            <a:pPr>
              <a:buClr>
                <a:srgbClr val="000000"/>
              </a:buClr>
            </a:pPr>
            <a:r>
              <a:rPr lang="es-CL" sz="1800" dirty="0">
                <a:latin typeface="Calibri"/>
                <a:ea typeface="Calibri"/>
                <a:cs typeface="Calibri"/>
                <a:sym typeface="Calibri"/>
              </a:rPr>
              <a:t>Estas son las opciones de MySQL disponibles en Docker.</a:t>
            </a:r>
            <a:endParaRPr sz="1050" dirty="0"/>
          </a:p>
        </p:txBody>
      </p:sp>
      <p:sp>
        <p:nvSpPr>
          <p:cNvPr id="7" name="Google Shape;169;p3"/>
          <p:cNvSpPr txBox="1"/>
          <p:nvPr/>
        </p:nvSpPr>
        <p:spPr>
          <a:xfrm>
            <a:off x="5018690" y="1264526"/>
            <a:ext cx="2437086" cy="230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 algn="r">
              <a:buClr>
                <a:srgbClr val="000000"/>
              </a:buClr>
            </a:pPr>
            <a:r>
              <a:rPr lang="es-CL" sz="1050" b="1" dirty="0"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rPr>
              <a:t>Concepto e instalación de Docker</a:t>
            </a:r>
            <a:endParaRPr sz="1050" dirty="0"/>
          </a:p>
        </p:txBody>
      </p:sp>
      <p:sp>
        <p:nvSpPr>
          <p:cNvPr id="8" name="Google Shape;168;p3">
            <a:extLst>
              <a:ext uri="{FF2B5EF4-FFF2-40B4-BE49-F238E27FC236}">
                <a16:creationId xmlns:a16="http://schemas.microsoft.com/office/drawing/2014/main" xmlns="" id="{820FC7D3-201D-4397-8D56-608778A0146D}"/>
              </a:ext>
            </a:extLst>
          </p:cNvPr>
          <p:cNvSpPr/>
          <p:nvPr/>
        </p:nvSpPr>
        <p:spPr>
          <a:xfrm>
            <a:off x="1691642" y="474923"/>
            <a:ext cx="6857999" cy="4847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 algn="r">
              <a:buClr>
                <a:srgbClr val="000000"/>
              </a:buClr>
            </a:pPr>
            <a:r>
              <a:rPr lang="es-CL" sz="27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Concepto e instalación de Docker</a:t>
            </a:r>
            <a:endParaRPr sz="2100" b="1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043415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288" y="2524686"/>
            <a:ext cx="6829425" cy="3469847"/>
          </a:xfrm>
          <a:prstGeom prst="rect">
            <a:avLst/>
          </a:prstGeom>
        </p:spPr>
      </p:pic>
      <p:sp>
        <p:nvSpPr>
          <p:cNvPr id="4" name="1 Marcador de número de diapositiva"/>
          <p:cNvSpPr txBox="1">
            <a:spLocks/>
          </p:cNvSpPr>
          <p:nvPr/>
        </p:nvSpPr>
        <p:spPr>
          <a:xfrm>
            <a:off x="6057900" y="5624515"/>
            <a:ext cx="1600200" cy="273844"/>
          </a:xfrm>
          <a:prstGeom prst="rect">
            <a:avLst/>
          </a:prstGeom>
        </p:spPr>
        <p:txBody>
          <a:bodyPr/>
          <a:lstStyle>
            <a:defPPr>
              <a:defRPr lang="es-ES_tradnl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9pPr>
          </a:lstStyle>
          <a:p>
            <a:pPr algn="r"/>
            <a:fld id="{3496AF0D-82E4-4338-9143-6A9F063ECCBB}" type="slidenum">
              <a:rPr lang="es-ES_tradnl" sz="90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 algn="r"/>
              <a:t>27</a:t>
            </a:fld>
            <a:endParaRPr lang="es-ES_tradnl" sz="900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Google Shape;168;p3"/>
          <p:cNvSpPr/>
          <p:nvPr/>
        </p:nvSpPr>
        <p:spPr>
          <a:xfrm>
            <a:off x="1143001" y="1692619"/>
            <a:ext cx="6857999" cy="7617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>
              <a:buClr>
                <a:srgbClr val="000000"/>
              </a:buClr>
            </a:pPr>
            <a:r>
              <a:rPr lang="es-CL" sz="2700" dirty="0">
                <a:latin typeface="Calibri"/>
                <a:ea typeface="Calibri"/>
                <a:cs typeface="Calibri"/>
                <a:sym typeface="Calibri"/>
              </a:rPr>
              <a:t>Paso 21 </a:t>
            </a:r>
            <a:r>
              <a:rPr lang="es-ES" sz="2700" dirty="0">
                <a:latin typeface="Calibri"/>
                <a:ea typeface="Calibri"/>
                <a:cs typeface="Calibri"/>
                <a:sym typeface="Calibri"/>
              </a:rPr>
              <a:t>Instalación y configuración de Docker</a:t>
            </a:r>
          </a:p>
          <a:p>
            <a:pPr>
              <a:buClr>
                <a:srgbClr val="000000"/>
              </a:buClr>
            </a:pPr>
            <a:r>
              <a:rPr lang="es-CL" sz="1800" dirty="0">
                <a:latin typeface="Calibri"/>
                <a:ea typeface="Calibri"/>
                <a:cs typeface="Calibri"/>
                <a:sym typeface="Calibri"/>
              </a:rPr>
              <a:t>Se utiliza el comando pull para cargar el containers indicado.</a:t>
            </a:r>
            <a:endParaRPr sz="1050" dirty="0"/>
          </a:p>
        </p:txBody>
      </p:sp>
      <p:sp>
        <p:nvSpPr>
          <p:cNvPr id="7" name="Google Shape;169;p3"/>
          <p:cNvSpPr txBox="1"/>
          <p:nvPr/>
        </p:nvSpPr>
        <p:spPr>
          <a:xfrm>
            <a:off x="5018690" y="1264526"/>
            <a:ext cx="2437086" cy="230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 algn="r">
              <a:buClr>
                <a:srgbClr val="000000"/>
              </a:buClr>
            </a:pPr>
            <a:r>
              <a:rPr lang="es-CL" sz="1050" b="1" dirty="0"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rPr>
              <a:t>Concepto e instalación de Docker</a:t>
            </a:r>
            <a:endParaRPr sz="1050" dirty="0"/>
          </a:p>
        </p:txBody>
      </p:sp>
      <p:sp>
        <p:nvSpPr>
          <p:cNvPr id="8" name="Google Shape;168;p3">
            <a:extLst>
              <a:ext uri="{FF2B5EF4-FFF2-40B4-BE49-F238E27FC236}">
                <a16:creationId xmlns:a16="http://schemas.microsoft.com/office/drawing/2014/main" xmlns="" id="{014136BC-A75E-4176-8498-EE33B614A01D}"/>
              </a:ext>
            </a:extLst>
          </p:cNvPr>
          <p:cNvSpPr/>
          <p:nvPr/>
        </p:nvSpPr>
        <p:spPr>
          <a:xfrm>
            <a:off x="1691642" y="474923"/>
            <a:ext cx="6857999" cy="4847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 algn="r">
              <a:buClr>
                <a:srgbClr val="000000"/>
              </a:buClr>
            </a:pPr>
            <a:r>
              <a:rPr lang="es-CL" sz="27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Concepto e instalación de Docker</a:t>
            </a:r>
            <a:endParaRPr sz="2100" b="1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406359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288" y="2454336"/>
            <a:ext cx="6829425" cy="3533473"/>
          </a:xfrm>
          <a:prstGeom prst="rect">
            <a:avLst/>
          </a:prstGeom>
        </p:spPr>
      </p:pic>
      <p:sp>
        <p:nvSpPr>
          <p:cNvPr id="4" name="1 Marcador de número de diapositiva"/>
          <p:cNvSpPr txBox="1">
            <a:spLocks/>
          </p:cNvSpPr>
          <p:nvPr/>
        </p:nvSpPr>
        <p:spPr>
          <a:xfrm>
            <a:off x="6057900" y="5624515"/>
            <a:ext cx="1600200" cy="273844"/>
          </a:xfrm>
          <a:prstGeom prst="rect">
            <a:avLst/>
          </a:prstGeom>
        </p:spPr>
        <p:txBody>
          <a:bodyPr/>
          <a:lstStyle>
            <a:defPPr>
              <a:defRPr lang="es-ES_tradnl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9pPr>
          </a:lstStyle>
          <a:p>
            <a:pPr algn="r"/>
            <a:fld id="{3496AF0D-82E4-4338-9143-6A9F063ECCBB}" type="slidenum">
              <a:rPr lang="es-ES_tradnl" sz="90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 algn="r"/>
              <a:t>28</a:t>
            </a:fld>
            <a:endParaRPr lang="es-ES_tradnl" sz="900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Google Shape;168;p3"/>
          <p:cNvSpPr/>
          <p:nvPr/>
        </p:nvSpPr>
        <p:spPr>
          <a:xfrm>
            <a:off x="1143001" y="1692619"/>
            <a:ext cx="6857999" cy="7617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>
              <a:buClr>
                <a:srgbClr val="000000"/>
              </a:buClr>
            </a:pPr>
            <a:r>
              <a:rPr lang="es-CL" sz="2700" dirty="0">
                <a:latin typeface="Calibri"/>
                <a:ea typeface="Calibri"/>
                <a:cs typeface="Calibri"/>
                <a:sym typeface="Calibri"/>
              </a:rPr>
              <a:t>Paso 22 </a:t>
            </a:r>
            <a:r>
              <a:rPr lang="es-ES" sz="2700" dirty="0">
                <a:latin typeface="Calibri"/>
                <a:ea typeface="Calibri"/>
                <a:cs typeface="Calibri"/>
                <a:sym typeface="Calibri"/>
              </a:rPr>
              <a:t>Instalación y configuración de Docker</a:t>
            </a:r>
          </a:p>
          <a:p>
            <a:pPr>
              <a:buClr>
                <a:srgbClr val="000000"/>
              </a:buClr>
            </a:pPr>
            <a:r>
              <a:rPr lang="es-CL" sz="1800" dirty="0">
                <a:latin typeface="Calibri"/>
                <a:ea typeface="Calibri"/>
                <a:cs typeface="Calibri"/>
                <a:sym typeface="Calibri"/>
              </a:rPr>
              <a:t>El containers se instala en la máquina virtual en la nube de Docker.</a:t>
            </a:r>
            <a:endParaRPr sz="1050" dirty="0"/>
          </a:p>
        </p:txBody>
      </p:sp>
      <p:sp>
        <p:nvSpPr>
          <p:cNvPr id="7" name="Google Shape;169;p3"/>
          <p:cNvSpPr txBox="1"/>
          <p:nvPr/>
        </p:nvSpPr>
        <p:spPr>
          <a:xfrm>
            <a:off x="5018690" y="1264526"/>
            <a:ext cx="2437086" cy="230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 algn="r">
              <a:buClr>
                <a:srgbClr val="000000"/>
              </a:buClr>
            </a:pPr>
            <a:r>
              <a:rPr lang="es-CL" sz="1050" b="1" dirty="0"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rPr>
              <a:t>Concepto e instalación de Docker</a:t>
            </a:r>
            <a:endParaRPr sz="1050" dirty="0"/>
          </a:p>
        </p:txBody>
      </p:sp>
      <p:sp>
        <p:nvSpPr>
          <p:cNvPr id="8" name="Google Shape;168;p3">
            <a:extLst>
              <a:ext uri="{FF2B5EF4-FFF2-40B4-BE49-F238E27FC236}">
                <a16:creationId xmlns:a16="http://schemas.microsoft.com/office/drawing/2014/main" xmlns="" id="{E9F6BE3D-FB4D-4DD8-BE9A-46532EACC1F9}"/>
              </a:ext>
            </a:extLst>
          </p:cNvPr>
          <p:cNvSpPr/>
          <p:nvPr/>
        </p:nvSpPr>
        <p:spPr>
          <a:xfrm>
            <a:off x="1691642" y="474923"/>
            <a:ext cx="6857999" cy="4847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 algn="r">
              <a:buClr>
                <a:srgbClr val="000000"/>
              </a:buClr>
            </a:pPr>
            <a:r>
              <a:rPr lang="es-CL" sz="27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Concepto e instalación de Docker</a:t>
            </a:r>
            <a:endParaRPr sz="2100" b="1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814544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288" y="2731335"/>
            <a:ext cx="6829425" cy="3263198"/>
          </a:xfrm>
          <a:prstGeom prst="rect">
            <a:avLst/>
          </a:prstGeom>
        </p:spPr>
      </p:pic>
      <p:sp>
        <p:nvSpPr>
          <p:cNvPr id="4" name="1 Marcador de número de diapositiva"/>
          <p:cNvSpPr txBox="1">
            <a:spLocks/>
          </p:cNvSpPr>
          <p:nvPr/>
        </p:nvSpPr>
        <p:spPr>
          <a:xfrm>
            <a:off x="6057900" y="5624515"/>
            <a:ext cx="1600200" cy="273844"/>
          </a:xfrm>
          <a:prstGeom prst="rect">
            <a:avLst/>
          </a:prstGeom>
        </p:spPr>
        <p:txBody>
          <a:bodyPr/>
          <a:lstStyle>
            <a:defPPr>
              <a:defRPr lang="es-ES_tradnl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9pPr>
          </a:lstStyle>
          <a:p>
            <a:pPr algn="r"/>
            <a:fld id="{3496AF0D-82E4-4338-9143-6A9F063ECCBB}" type="slidenum">
              <a:rPr lang="es-ES_tradnl" sz="90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 algn="r"/>
              <a:t>29</a:t>
            </a:fld>
            <a:endParaRPr lang="es-ES_tradnl" sz="900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Google Shape;168;p3"/>
          <p:cNvSpPr/>
          <p:nvPr/>
        </p:nvSpPr>
        <p:spPr>
          <a:xfrm>
            <a:off x="1143001" y="1692619"/>
            <a:ext cx="6857999" cy="7617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>
              <a:buClr>
                <a:srgbClr val="000000"/>
              </a:buClr>
            </a:pPr>
            <a:r>
              <a:rPr lang="es-CL" sz="2700" dirty="0">
                <a:latin typeface="Calibri"/>
                <a:ea typeface="Calibri"/>
                <a:cs typeface="Calibri"/>
                <a:sym typeface="Calibri"/>
              </a:rPr>
              <a:t>Paso 23 </a:t>
            </a:r>
            <a:r>
              <a:rPr lang="es-ES" sz="2700" dirty="0">
                <a:latin typeface="Calibri"/>
                <a:ea typeface="Calibri"/>
                <a:cs typeface="Calibri"/>
                <a:sym typeface="Calibri"/>
              </a:rPr>
              <a:t>Instalación y configuración de Docker</a:t>
            </a:r>
          </a:p>
          <a:p>
            <a:pPr>
              <a:buClr>
                <a:srgbClr val="000000"/>
              </a:buClr>
            </a:pPr>
            <a:r>
              <a:rPr lang="es-CL" sz="1800" dirty="0">
                <a:latin typeface="Calibri"/>
                <a:ea typeface="Calibri"/>
                <a:cs typeface="Calibri"/>
                <a:sym typeface="Calibri"/>
              </a:rPr>
              <a:t>Se levanta el Servidor MySQL en la nube de Docker mediante “run”. </a:t>
            </a:r>
            <a:endParaRPr sz="1050" dirty="0"/>
          </a:p>
        </p:txBody>
      </p:sp>
      <p:sp>
        <p:nvSpPr>
          <p:cNvPr id="7" name="Google Shape;169;p3"/>
          <p:cNvSpPr txBox="1"/>
          <p:nvPr/>
        </p:nvSpPr>
        <p:spPr>
          <a:xfrm>
            <a:off x="5018690" y="1264526"/>
            <a:ext cx="2437086" cy="230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 algn="r">
              <a:buClr>
                <a:srgbClr val="000000"/>
              </a:buClr>
            </a:pPr>
            <a:r>
              <a:rPr lang="es-CL" sz="1050" b="1" dirty="0"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rPr>
              <a:t>Concepto e instalación de Docker</a:t>
            </a:r>
            <a:endParaRPr sz="1050" dirty="0"/>
          </a:p>
        </p:txBody>
      </p:sp>
      <p:sp>
        <p:nvSpPr>
          <p:cNvPr id="8" name="Google Shape;168;p3">
            <a:extLst>
              <a:ext uri="{FF2B5EF4-FFF2-40B4-BE49-F238E27FC236}">
                <a16:creationId xmlns:a16="http://schemas.microsoft.com/office/drawing/2014/main" xmlns="" id="{D9A1478A-88DD-4D1C-A2BA-EDDD8D44A9F1}"/>
              </a:ext>
            </a:extLst>
          </p:cNvPr>
          <p:cNvSpPr/>
          <p:nvPr/>
        </p:nvSpPr>
        <p:spPr>
          <a:xfrm>
            <a:off x="1691642" y="474923"/>
            <a:ext cx="6857999" cy="4847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 algn="r">
              <a:buClr>
                <a:srgbClr val="000000"/>
              </a:buClr>
            </a:pPr>
            <a:r>
              <a:rPr lang="es-CL" sz="27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Concepto e instalación de Docker</a:t>
            </a:r>
            <a:endParaRPr sz="2100" b="1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562930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miro.medium.com/max/1658/1*vQK4s0lOiK1ZkcXxFNIMDQ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2749" y="2721868"/>
            <a:ext cx="6049486" cy="2787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1 Marcador de número de diapositiva"/>
          <p:cNvSpPr txBox="1">
            <a:spLocks/>
          </p:cNvSpPr>
          <p:nvPr/>
        </p:nvSpPr>
        <p:spPr>
          <a:xfrm>
            <a:off x="6057900" y="5624515"/>
            <a:ext cx="1600200" cy="273844"/>
          </a:xfrm>
          <a:prstGeom prst="rect">
            <a:avLst/>
          </a:prstGeom>
        </p:spPr>
        <p:txBody>
          <a:bodyPr/>
          <a:lstStyle>
            <a:defPPr>
              <a:defRPr lang="es-ES_tradnl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9pPr>
          </a:lstStyle>
          <a:p>
            <a:pPr algn="r"/>
            <a:fld id="{3496AF0D-82E4-4338-9143-6A9F063ECCBB}" type="slidenum">
              <a:rPr lang="es-ES_tradnl" sz="9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 algn="r"/>
              <a:t>3</a:t>
            </a:fld>
            <a:endParaRPr lang="es-ES_tradnl" sz="9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Google Shape;168;p3"/>
          <p:cNvSpPr/>
          <p:nvPr/>
        </p:nvSpPr>
        <p:spPr>
          <a:xfrm>
            <a:off x="1143001" y="1692620"/>
            <a:ext cx="6857999" cy="4847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>
              <a:buClr>
                <a:srgbClr val="000000"/>
              </a:buClr>
            </a:pPr>
            <a:r>
              <a:rPr lang="es-CL" sz="2700" b="1" dirty="0">
                <a:latin typeface="Calibri"/>
                <a:ea typeface="Calibri"/>
                <a:cs typeface="Calibri"/>
                <a:sym typeface="Calibri"/>
              </a:rPr>
              <a:t>Concepto e instalación de Docker</a:t>
            </a:r>
            <a:endParaRPr sz="2100" b="1" dirty="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69645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2659156"/>
            <a:ext cx="6858000" cy="3359179"/>
          </a:xfrm>
          <a:prstGeom prst="rect">
            <a:avLst/>
          </a:prstGeom>
        </p:spPr>
      </p:pic>
      <p:sp>
        <p:nvSpPr>
          <p:cNvPr id="4" name="1 Marcador de número de diapositiva"/>
          <p:cNvSpPr txBox="1">
            <a:spLocks/>
          </p:cNvSpPr>
          <p:nvPr/>
        </p:nvSpPr>
        <p:spPr>
          <a:xfrm>
            <a:off x="6057900" y="5624515"/>
            <a:ext cx="1600200" cy="273844"/>
          </a:xfrm>
          <a:prstGeom prst="rect">
            <a:avLst/>
          </a:prstGeom>
        </p:spPr>
        <p:txBody>
          <a:bodyPr/>
          <a:lstStyle>
            <a:defPPr>
              <a:defRPr lang="es-ES_tradnl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9pPr>
          </a:lstStyle>
          <a:p>
            <a:pPr algn="r"/>
            <a:fld id="{3496AF0D-82E4-4338-9143-6A9F063ECCBB}" type="slidenum">
              <a:rPr lang="es-ES_tradnl" sz="9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 algn="r"/>
              <a:t>30</a:t>
            </a:fld>
            <a:endParaRPr lang="es-ES_tradnl" sz="9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Google Shape;168;p3"/>
          <p:cNvSpPr/>
          <p:nvPr/>
        </p:nvSpPr>
        <p:spPr>
          <a:xfrm>
            <a:off x="1143001" y="1692619"/>
            <a:ext cx="6857999" cy="10387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>
              <a:buClr>
                <a:srgbClr val="000000"/>
              </a:buClr>
            </a:pPr>
            <a:r>
              <a:rPr lang="es-CL" sz="2700" dirty="0">
                <a:latin typeface="Calibri"/>
                <a:ea typeface="Calibri"/>
                <a:cs typeface="Calibri"/>
                <a:sym typeface="Calibri"/>
              </a:rPr>
              <a:t>Paso 24 </a:t>
            </a:r>
            <a:r>
              <a:rPr lang="es-ES" sz="2700" dirty="0">
                <a:latin typeface="Calibri"/>
                <a:ea typeface="Calibri"/>
                <a:cs typeface="Calibri"/>
                <a:sym typeface="Calibri"/>
              </a:rPr>
              <a:t>Instalación y configuración de Docker</a:t>
            </a:r>
          </a:p>
          <a:p>
            <a:pPr>
              <a:buClr>
                <a:srgbClr val="000000"/>
              </a:buClr>
            </a:pPr>
            <a:r>
              <a:rPr lang="es-CL" sz="1800" dirty="0">
                <a:latin typeface="Calibri"/>
                <a:ea typeface="Calibri"/>
                <a:cs typeface="Calibri"/>
                <a:sym typeface="Calibri"/>
              </a:rPr>
              <a:t>La interfaz de Docker muestra en color verde que el Contenedor está corriendo. </a:t>
            </a:r>
            <a:endParaRPr sz="1050" dirty="0"/>
          </a:p>
        </p:txBody>
      </p:sp>
      <p:sp>
        <p:nvSpPr>
          <p:cNvPr id="7" name="Google Shape;169;p3"/>
          <p:cNvSpPr txBox="1"/>
          <p:nvPr/>
        </p:nvSpPr>
        <p:spPr>
          <a:xfrm>
            <a:off x="5018690" y="1264526"/>
            <a:ext cx="2437086" cy="230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 algn="r">
              <a:buClr>
                <a:srgbClr val="000000"/>
              </a:buClr>
            </a:pPr>
            <a:r>
              <a:rPr lang="es-CL" sz="1050" b="1" dirty="0"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rPr>
              <a:t>Concepto e instalación de Docker</a:t>
            </a:r>
            <a:endParaRPr sz="1050" dirty="0"/>
          </a:p>
        </p:txBody>
      </p:sp>
      <p:sp>
        <p:nvSpPr>
          <p:cNvPr id="8" name="Google Shape;168;p3">
            <a:extLst>
              <a:ext uri="{FF2B5EF4-FFF2-40B4-BE49-F238E27FC236}">
                <a16:creationId xmlns:a16="http://schemas.microsoft.com/office/drawing/2014/main" xmlns="" id="{7FFE1748-9AD7-47FD-99E6-FF2CD91306A6}"/>
              </a:ext>
            </a:extLst>
          </p:cNvPr>
          <p:cNvSpPr/>
          <p:nvPr/>
        </p:nvSpPr>
        <p:spPr>
          <a:xfrm>
            <a:off x="1691642" y="474923"/>
            <a:ext cx="6857999" cy="4847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 algn="r">
              <a:buClr>
                <a:srgbClr val="000000"/>
              </a:buClr>
            </a:pPr>
            <a:r>
              <a:rPr lang="es-CL" sz="27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Concepto e instalación de Docker</a:t>
            </a:r>
            <a:endParaRPr sz="2100" b="1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31637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2437280"/>
            <a:ext cx="6858000" cy="3560888"/>
          </a:xfrm>
          <a:prstGeom prst="rect">
            <a:avLst/>
          </a:prstGeom>
        </p:spPr>
      </p:pic>
      <p:sp>
        <p:nvSpPr>
          <p:cNvPr id="4" name="1 Marcador de número de diapositiva"/>
          <p:cNvSpPr txBox="1">
            <a:spLocks/>
          </p:cNvSpPr>
          <p:nvPr/>
        </p:nvSpPr>
        <p:spPr>
          <a:xfrm>
            <a:off x="6057900" y="5624515"/>
            <a:ext cx="1600200" cy="273844"/>
          </a:xfrm>
          <a:prstGeom prst="rect">
            <a:avLst/>
          </a:prstGeom>
        </p:spPr>
        <p:txBody>
          <a:bodyPr/>
          <a:lstStyle>
            <a:defPPr>
              <a:defRPr lang="es-ES_tradnl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9pPr>
          </a:lstStyle>
          <a:p>
            <a:pPr algn="r"/>
            <a:fld id="{3496AF0D-82E4-4338-9143-6A9F063ECCBB}" type="slidenum">
              <a:rPr lang="es-ES_tradnl" sz="90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 algn="r"/>
              <a:t>31</a:t>
            </a:fld>
            <a:endParaRPr lang="es-ES_tradnl" sz="900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Google Shape;168;p3"/>
          <p:cNvSpPr/>
          <p:nvPr/>
        </p:nvSpPr>
        <p:spPr>
          <a:xfrm>
            <a:off x="1143001" y="1692619"/>
            <a:ext cx="6857999" cy="7617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>
              <a:buClr>
                <a:srgbClr val="000000"/>
              </a:buClr>
            </a:pPr>
            <a:r>
              <a:rPr lang="es-CL" sz="2700" dirty="0">
                <a:latin typeface="Calibri"/>
                <a:ea typeface="Calibri"/>
                <a:cs typeface="Calibri"/>
                <a:sym typeface="Calibri"/>
              </a:rPr>
              <a:t>Paso 25 </a:t>
            </a:r>
            <a:r>
              <a:rPr lang="es-ES" sz="2700" dirty="0">
                <a:latin typeface="Calibri"/>
                <a:ea typeface="Calibri"/>
                <a:cs typeface="Calibri"/>
                <a:sym typeface="Calibri"/>
              </a:rPr>
              <a:t>Instalación y configuración de Docker</a:t>
            </a:r>
          </a:p>
          <a:p>
            <a:pPr>
              <a:buClr>
                <a:srgbClr val="000000"/>
              </a:buClr>
            </a:pPr>
            <a:r>
              <a:rPr lang="es-ES" sz="1800" dirty="0">
                <a:latin typeface="Calibri"/>
                <a:cs typeface="Calibri"/>
                <a:sym typeface="Calibri"/>
              </a:rPr>
              <a:t>Con esta opción se puede revisar lo que ocurre con el Servidor.</a:t>
            </a:r>
            <a:endParaRPr sz="1050" dirty="0"/>
          </a:p>
        </p:txBody>
      </p:sp>
      <p:sp>
        <p:nvSpPr>
          <p:cNvPr id="7" name="Google Shape;169;p3"/>
          <p:cNvSpPr txBox="1"/>
          <p:nvPr/>
        </p:nvSpPr>
        <p:spPr>
          <a:xfrm>
            <a:off x="5018690" y="1264526"/>
            <a:ext cx="2437086" cy="230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 algn="r">
              <a:buClr>
                <a:srgbClr val="000000"/>
              </a:buClr>
            </a:pPr>
            <a:r>
              <a:rPr lang="es-CL" sz="1050" b="1" dirty="0"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rPr>
              <a:t>Concepto e instalación de Docker</a:t>
            </a:r>
            <a:endParaRPr sz="1050" dirty="0"/>
          </a:p>
        </p:txBody>
      </p:sp>
      <p:sp>
        <p:nvSpPr>
          <p:cNvPr id="8" name="Google Shape;168;p3">
            <a:extLst>
              <a:ext uri="{FF2B5EF4-FFF2-40B4-BE49-F238E27FC236}">
                <a16:creationId xmlns:a16="http://schemas.microsoft.com/office/drawing/2014/main" xmlns="" id="{DF9FE8A1-6586-4A66-B96A-5ADBD80F8DDD}"/>
              </a:ext>
            </a:extLst>
          </p:cNvPr>
          <p:cNvSpPr/>
          <p:nvPr/>
        </p:nvSpPr>
        <p:spPr>
          <a:xfrm>
            <a:off x="1691642" y="474923"/>
            <a:ext cx="6857999" cy="4847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 algn="r">
              <a:buClr>
                <a:srgbClr val="000000"/>
              </a:buClr>
            </a:pPr>
            <a:r>
              <a:rPr lang="es-CL" sz="27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Concepto e instalación de Docker</a:t>
            </a:r>
            <a:endParaRPr sz="2100" b="1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446779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miro.medium.com/max/1658/1*vQK4s0lOiK1ZkcXxFNIMDQ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2749" y="2721868"/>
            <a:ext cx="6049486" cy="2787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1 Marcador de número de diapositiva"/>
          <p:cNvSpPr txBox="1">
            <a:spLocks/>
          </p:cNvSpPr>
          <p:nvPr/>
        </p:nvSpPr>
        <p:spPr>
          <a:xfrm>
            <a:off x="6057900" y="5624515"/>
            <a:ext cx="1600200" cy="273844"/>
          </a:xfrm>
          <a:prstGeom prst="rect">
            <a:avLst/>
          </a:prstGeom>
        </p:spPr>
        <p:txBody>
          <a:bodyPr/>
          <a:lstStyle>
            <a:defPPr>
              <a:defRPr lang="es-ES_tradnl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9pPr>
          </a:lstStyle>
          <a:p>
            <a:pPr algn="r"/>
            <a:fld id="{3496AF0D-82E4-4338-9143-6A9F063ECCBB}" type="slidenum">
              <a:rPr lang="es-ES_tradnl" sz="9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 algn="r"/>
              <a:t>32</a:t>
            </a:fld>
            <a:endParaRPr lang="es-ES_tradnl" sz="9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Google Shape;168;p3"/>
          <p:cNvSpPr/>
          <p:nvPr/>
        </p:nvSpPr>
        <p:spPr>
          <a:xfrm>
            <a:off x="1143001" y="1692620"/>
            <a:ext cx="6857999" cy="4847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>
              <a:buClr>
                <a:srgbClr val="000000"/>
              </a:buClr>
            </a:pPr>
            <a:r>
              <a:rPr lang="es-CL" sz="2700" b="1" dirty="0">
                <a:latin typeface="Calibri"/>
                <a:ea typeface="Calibri"/>
                <a:cs typeface="Calibri"/>
                <a:sym typeface="Calibri"/>
              </a:rPr>
              <a:t>Concepto e instalación de Docker</a:t>
            </a:r>
            <a:endParaRPr sz="2100" b="1" dirty="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771280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miro.medium.com/max/1658/1*vQK4s0lOiK1ZkcXxFNIMDQ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3071" y="4586487"/>
            <a:ext cx="3069251" cy="1414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9" name="Google Shape;169;p3"/>
          <p:cNvSpPr txBox="1"/>
          <p:nvPr/>
        </p:nvSpPr>
        <p:spPr>
          <a:xfrm>
            <a:off x="5018690" y="1264526"/>
            <a:ext cx="2437086" cy="230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 algn="r">
              <a:buClr>
                <a:srgbClr val="000000"/>
              </a:buClr>
            </a:pPr>
            <a:r>
              <a:rPr lang="es-CL" sz="1050" b="1" dirty="0"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rPr>
              <a:t>Concepto e instalación de Docker</a:t>
            </a:r>
            <a:endParaRPr sz="1050" dirty="0"/>
          </a:p>
        </p:txBody>
      </p:sp>
      <p:sp>
        <p:nvSpPr>
          <p:cNvPr id="4" name="1 Marcador de número de diapositiva"/>
          <p:cNvSpPr txBox="1">
            <a:spLocks/>
          </p:cNvSpPr>
          <p:nvPr/>
        </p:nvSpPr>
        <p:spPr>
          <a:xfrm>
            <a:off x="6057900" y="5624515"/>
            <a:ext cx="1600200" cy="273844"/>
          </a:xfrm>
          <a:prstGeom prst="rect">
            <a:avLst/>
          </a:prstGeom>
        </p:spPr>
        <p:txBody>
          <a:bodyPr/>
          <a:lstStyle>
            <a:defPPr>
              <a:defRPr lang="es-ES_tradnl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9pPr>
          </a:lstStyle>
          <a:p>
            <a:pPr algn="r"/>
            <a:fld id="{3496AF0D-82E4-4338-9143-6A9F063ECCBB}" type="slidenum">
              <a:rPr lang="es-ES_tradnl" sz="9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 algn="r"/>
              <a:t>4</a:t>
            </a:fld>
            <a:endParaRPr lang="es-ES_tradnl" sz="9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Google Shape;168;p3"/>
          <p:cNvSpPr/>
          <p:nvPr/>
        </p:nvSpPr>
        <p:spPr>
          <a:xfrm>
            <a:off x="1143001" y="1692620"/>
            <a:ext cx="6857999" cy="3300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>
              <a:buClr>
                <a:srgbClr val="000000"/>
              </a:buClr>
            </a:pPr>
            <a:r>
              <a:rPr lang="es-CL" sz="2700" b="1" dirty="0">
                <a:latin typeface="Calibri"/>
                <a:ea typeface="Calibri"/>
                <a:cs typeface="Calibri"/>
                <a:sym typeface="Calibri"/>
              </a:rPr>
              <a:t>Presentación</a:t>
            </a:r>
            <a:endParaRPr sz="1500" dirty="0"/>
          </a:p>
          <a:p>
            <a:pPr>
              <a:buClr>
                <a:srgbClr val="000000"/>
              </a:buClr>
            </a:pPr>
            <a:endParaRPr sz="2100" b="1" dirty="0">
              <a:latin typeface="Calibri"/>
              <a:ea typeface="Calibri"/>
              <a:cs typeface="Calibri"/>
              <a:sym typeface="Calibri"/>
            </a:endParaRP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s-ES" sz="1800" dirty="0">
                <a:latin typeface="Calibri"/>
                <a:ea typeface="Calibri"/>
                <a:cs typeface="Calibri"/>
                <a:sym typeface="Calibri"/>
              </a:rPr>
              <a:t>Docker es un proyecto de </a:t>
            </a:r>
            <a:r>
              <a:rPr lang="es-ES" sz="1800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código abierto </a:t>
            </a:r>
            <a:r>
              <a:rPr lang="es-ES" sz="1800" dirty="0">
                <a:latin typeface="Calibri"/>
                <a:ea typeface="Calibri"/>
                <a:cs typeface="Calibri"/>
                <a:sym typeface="Calibri"/>
              </a:rPr>
              <a:t>que automatiza el </a:t>
            </a:r>
            <a:r>
              <a:rPr lang="es-ES" sz="1800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despliegue de aplicaciones </a:t>
            </a:r>
            <a:r>
              <a:rPr lang="es-ES" sz="1800" dirty="0">
                <a:latin typeface="Calibri"/>
                <a:ea typeface="Calibri"/>
                <a:cs typeface="Calibri"/>
                <a:sym typeface="Calibri"/>
              </a:rPr>
              <a:t>dentro de </a:t>
            </a:r>
            <a:r>
              <a:rPr lang="es-ES" sz="1800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contenedores de software</a:t>
            </a:r>
            <a:r>
              <a:rPr lang="es-ES" sz="1800" dirty="0">
                <a:latin typeface="Calibri"/>
                <a:ea typeface="Calibri"/>
                <a:cs typeface="Calibri"/>
                <a:sym typeface="Calibri"/>
              </a:rPr>
              <a:t>, proporcionando una capa adicional de abstracción y automatización de </a:t>
            </a:r>
            <a:r>
              <a:rPr lang="es-ES" sz="1800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virtualización de aplicaciones </a:t>
            </a:r>
            <a:r>
              <a:rPr lang="es-ES" sz="1800" dirty="0">
                <a:latin typeface="Calibri"/>
                <a:ea typeface="Calibri"/>
                <a:cs typeface="Calibri"/>
                <a:sym typeface="Calibri"/>
              </a:rPr>
              <a:t>en múltiples sistemas operativos.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s-ES" sz="1800" dirty="0">
                <a:latin typeface="Calibri"/>
                <a:ea typeface="Calibri"/>
                <a:cs typeface="Calibri"/>
                <a:sym typeface="Calibri"/>
              </a:rPr>
              <a:t>Docker utiliza características de aislamiento de recursos del kernel Linux.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s-ES" sz="1800" dirty="0">
                <a:latin typeface="Calibri"/>
                <a:ea typeface="Calibri"/>
                <a:cs typeface="Calibri"/>
                <a:sym typeface="Calibri"/>
              </a:rPr>
              <a:t>El soporte del kernel Linux para los espacios de nombres aísla la vista que tiene una aplicación de su entorno operativo.</a:t>
            </a:r>
          </a:p>
          <a:p>
            <a:pPr>
              <a:buClr>
                <a:srgbClr val="000000"/>
              </a:buClr>
            </a:pPr>
            <a:r>
              <a:rPr lang="es-ES" sz="1800" dirty="0"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lang="es-ES" sz="1050" dirty="0">
                <a:latin typeface="Calibri"/>
                <a:ea typeface="Calibri"/>
                <a:cs typeface="Calibri"/>
                <a:sym typeface="Calibri"/>
              </a:rPr>
              <a:t>Fuente: </a:t>
            </a:r>
            <a:r>
              <a:rPr lang="es-CL" sz="1050" dirty="0">
                <a:hlinkClick r:id="rId4"/>
              </a:rPr>
              <a:t>https://es.wikipedia.org/wiki/Docker_(software)</a:t>
            </a:r>
            <a:r>
              <a:rPr lang="es-ES" sz="1800" dirty="0">
                <a:latin typeface="Calibri"/>
                <a:ea typeface="Calibri"/>
                <a:cs typeface="Calibri"/>
                <a:sym typeface="Calibri"/>
              </a:rPr>
              <a:t>)</a:t>
            </a:r>
          </a:p>
        </p:txBody>
      </p:sp>
      <p:sp>
        <p:nvSpPr>
          <p:cNvPr id="7" name="Google Shape;168;p3">
            <a:extLst>
              <a:ext uri="{FF2B5EF4-FFF2-40B4-BE49-F238E27FC236}">
                <a16:creationId xmlns:a16="http://schemas.microsoft.com/office/drawing/2014/main" xmlns="" id="{BF807DA4-3E4F-46FC-AD90-0958ADD9F987}"/>
              </a:ext>
            </a:extLst>
          </p:cNvPr>
          <p:cNvSpPr/>
          <p:nvPr/>
        </p:nvSpPr>
        <p:spPr>
          <a:xfrm>
            <a:off x="1691642" y="474923"/>
            <a:ext cx="6857999" cy="4847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 algn="r">
              <a:buClr>
                <a:srgbClr val="000000"/>
              </a:buClr>
            </a:pPr>
            <a:r>
              <a:rPr lang="es-CL" sz="27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Concepto e instalación de Docker</a:t>
            </a:r>
            <a:endParaRPr sz="2100" b="1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602720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miro.medium.com/max/1516/1*E9RdmwUuq9fxErZscPocd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5037" y="2974923"/>
            <a:ext cx="3535962" cy="3025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9" name="Google Shape;169;p3"/>
          <p:cNvSpPr txBox="1"/>
          <p:nvPr/>
        </p:nvSpPr>
        <p:spPr>
          <a:xfrm>
            <a:off x="5018690" y="1264526"/>
            <a:ext cx="2437086" cy="230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 algn="r">
              <a:buClr>
                <a:srgbClr val="000000"/>
              </a:buClr>
            </a:pPr>
            <a:r>
              <a:rPr lang="es-CL" sz="1050" b="1" dirty="0"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rPr>
              <a:t>Concepto e instalación de Docker</a:t>
            </a:r>
            <a:endParaRPr sz="1050" dirty="0"/>
          </a:p>
        </p:txBody>
      </p:sp>
      <p:sp>
        <p:nvSpPr>
          <p:cNvPr id="4" name="1 Marcador de número de diapositiva"/>
          <p:cNvSpPr txBox="1">
            <a:spLocks/>
          </p:cNvSpPr>
          <p:nvPr/>
        </p:nvSpPr>
        <p:spPr>
          <a:xfrm>
            <a:off x="6057900" y="5624515"/>
            <a:ext cx="1600200" cy="273844"/>
          </a:xfrm>
          <a:prstGeom prst="rect">
            <a:avLst/>
          </a:prstGeom>
        </p:spPr>
        <p:txBody>
          <a:bodyPr/>
          <a:lstStyle>
            <a:defPPr>
              <a:defRPr lang="es-ES_tradnl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9pPr>
          </a:lstStyle>
          <a:p>
            <a:pPr algn="r"/>
            <a:fld id="{3496AF0D-82E4-4338-9143-6A9F063ECCBB}" type="slidenum">
              <a:rPr lang="es-ES_tradnl" sz="9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 algn="r"/>
              <a:t>5</a:t>
            </a:fld>
            <a:endParaRPr lang="es-ES_tradnl" sz="9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Google Shape;168;p3"/>
          <p:cNvSpPr/>
          <p:nvPr/>
        </p:nvSpPr>
        <p:spPr>
          <a:xfrm>
            <a:off x="1143001" y="1692620"/>
            <a:ext cx="6857999" cy="3208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>
              <a:buClr>
                <a:srgbClr val="000000"/>
              </a:buClr>
            </a:pPr>
            <a:r>
              <a:rPr lang="es-CL" sz="2700" b="1" dirty="0">
                <a:latin typeface="Calibri"/>
                <a:ea typeface="Calibri"/>
                <a:cs typeface="Calibri"/>
                <a:sym typeface="Calibri"/>
              </a:rPr>
              <a:t>Presentación (continuación)</a:t>
            </a:r>
            <a:endParaRPr sz="1500" dirty="0"/>
          </a:p>
          <a:p>
            <a:pPr>
              <a:buClr>
                <a:srgbClr val="000000"/>
              </a:buClr>
            </a:pPr>
            <a:endParaRPr sz="2100" b="1" dirty="0">
              <a:latin typeface="Calibri"/>
              <a:ea typeface="Calibri"/>
              <a:cs typeface="Calibri"/>
              <a:sym typeface="Calibri"/>
            </a:endParaRP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s-ES" sz="1800" dirty="0">
                <a:latin typeface="Calibri"/>
                <a:ea typeface="Calibri"/>
                <a:cs typeface="Calibri"/>
                <a:sym typeface="Calibri"/>
              </a:rPr>
              <a:t>Docker usa contenedores: viene de la analogía de los de los puertos, esos que vemos en los barcos de carga. También podríamos decir, que son como piezas de Lego.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s-ES" sz="1800" dirty="0">
                <a:latin typeface="Calibri"/>
                <a:ea typeface="Calibri"/>
                <a:cs typeface="Calibri"/>
                <a:sym typeface="Calibri"/>
              </a:rPr>
              <a:t>Docker es una plataforma de </a:t>
            </a:r>
          </a:p>
          <a:p>
            <a:pPr>
              <a:buClr>
                <a:srgbClr val="000000"/>
              </a:buClr>
            </a:pPr>
            <a:r>
              <a:rPr lang="es-ES" sz="1800" dirty="0">
                <a:latin typeface="Calibri"/>
                <a:ea typeface="Calibri"/>
                <a:cs typeface="Calibri"/>
                <a:sym typeface="Calibri"/>
              </a:rPr>
              <a:t>gestión, que aprovecha los </a:t>
            </a:r>
          </a:p>
          <a:p>
            <a:pPr>
              <a:buClr>
                <a:srgbClr val="000000"/>
              </a:buClr>
            </a:pPr>
            <a:r>
              <a:rPr lang="es-ES" sz="1800" dirty="0">
                <a:latin typeface="Calibri"/>
                <a:ea typeface="Calibri"/>
                <a:cs typeface="Calibri"/>
                <a:sym typeface="Calibri"/>
              </a:rPr>
              <a:t>contendores de Linux para </a:t>
            </a:r>
          </a:p>
          <a:p>
            <a:pPr>
              <a:buClr>
                <a:srgbClr val="000000"/>
              </a:buClr>
            </a:pPr>
            <a:r>
              <a:rPr lang="es-ES" sz="1800" dirty="0">
                <a:latin typeface="Calibri"/>
                <a:ea typeface="Calibri"/>
                <a:cs typeface="Calibri"/>
                <a:sym typeface="Calibri"/>
              </a:rPr>
              <a:t>desplegar aplicaciones.</a:t>
            </a:r>
          </a:p>
          <a:p>
            <a:pPr>
              <a:buClr>
                <a:srgbClr val="000000"/>
              </a:buClr>
            </a:pPr>
            <a:r>
              <a:rPr lang="es-ES" sz="3000" dirty="0"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lang="es-ES" sz="1800" dirty="0">
                <a:latin typeface="Calibri"/>
                <a:ea typeface="Calibri"/>
                <a:cs typeface="Calibri"/>
                <a:sym typeface="Calibri"/>
              </a:rPr>
              <a:t>Fuente: </a:t>
            </a:r>
            <a:r>
              <a:rPr lang="es-ES" sz="1050" dirty="0">
                <a:sym typeface="Calibri"/>
                <a:hlinkClick r:id="rId4" action="ppaction://hlinkfile"/>
              </a:rPr>
              <a:t>shorturl.at/huwA9</a:t>
            </a:r>
            <a:r>
              <a:rPr lang="es-ES" sz="3000" dirty="0">
                <a:latin typeface="Calibri"/>
                <a:ea typeface="Calibri"/>
                <a:cs typeface="Calibri"/>
                <a:sym typeface="Calibri"/>
              </a:rPr>
              <a:t>)</a:t>
            </a:r>
          </a:p>
        </p:txBody>
      </p:sp>
      <p:sp>
        <p:nvSpPr>
          <p:cNvPr id="7" name="Google Shape;168;p3">
            <a:extLst>
              <a:ext uri="{FF2B5EF4-FFF2-40B4-BE49-F238E27FC236}">
                <a16:creationId xmlns:a16="http://schemas.microsoft.com/office/drawing/2014/main" xmlns="" id="{79C22001-7304-4B51-8270-54E78F73D147}"/>
              </a:ext>
            </a:extLst>
          </p:cNvPr>
          <p:cNvSpPr/>
          <p:nvPr/>
        </p:nvSpPr>
        <p:spPr>
          <a:xfrm>
            <a:off x="1691642" y="474923"/>
            <a:ext cx="6857999" cy="4847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 algn="r">
              <a:buClr>
                <a:srgbClr val="000000"/>
              </a:buClr>
            </a:pPr>
            <a:r>
              <a:rPr lang="es-CL" sz="27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Concepto e instalación de Docker</a:t>
            </a:r>
            <a:endParaRPr sz="2100" b="1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762490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Marcador de número de diapositiva"/>
          <p:cNvSpPr txBox="1">
            <a:spLocks/>
          </p:cNvSpPr>
          <p:nvPr/>
        </p:nvSpPr>
        <p:spPr>
          <a:xfrm>
            <a:off x="6057900" y="5624515"/>
            <a:ext cx="1600200" cy="273844"/>
          </a:xfrm>
          <a:prstGeom prst="rect">
            <a:avLst/>
          </a:prstGeom>
        </p:spPr>
        <p:txBody>
          <a:bodyPr/>
          <a:lstStyle>
            <a:defPPr>
              <a:defRPr lang="es-ES_tradnl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9pPr>
          </a:lstStyle>
          <a:p>
            <a:pPr algn="r"/>
            <a:fld id="{3496AF0D-82E4-4338-9143-6A9F063ECCBB}" type="slidenum">
              <a:rPr lang="es-ES_tradnl" sz="9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 algn="r"/>
              <a:t>6</a:t>
            </a:fld>
            <a:endParaRPr lang="es-ES_tradnl" sz="9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Google Shape;168;p3"/>
          <p:cNvSpPr/>
          <p:nvPr/>
        </p:nvSpPr>
        <p:spPr>
          <a:xfrm>
            <a:off x="1143001" y="1692620"/>
            <a:ext cx="6857999" cy="4847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>
              <a:buClr>
                <a:srgbClr val="000000"/>
              </a:buClr>
            </a:pPr>
            <a:r>
              <a:rPr lang="es-CL" sz="2700" dirty="0">
                <a:latin typeface="Calibri"/>
                <a:ea typeface="Calibri"/>
                <a:cs typeface="Calibri"/>
                <a:sym typeface="Calibri"/>
              </a:rPr>
              <a:t>Paso 0 </a:t>
            </a:r>
            <a:r>
              <a:rPr lang="es-ES" sz="2700" dirty="0">
                <a:latin typeface="Calibri"/>
                <a:ea typeface="Calibri"/>
                <a:cs typeface="Calibri"/>
                <a:sym typeface="Calibri"/>
              </a:rPr>
              <a:t>Instalación y configuración de Docker</a:t>
            </a:r>
            <a:r>
              <a:rPr lang="es-CL" sz="2700" dirty="0">
                <a:latin typeface="Calibri"/>
                <a:ea typeface="Calibri"/>
                <a:cs typeface="Calibri"/>
                <a:sym typeface="Calibri"/>
              </a:rPr>
              <a:t> </a:t>
            </a:r>
            <a:endParaRPr sz="1500" dirty="0"/>
          </a:p>
        </p:txBody>
      </p:sp>
      <p:sp>
        <p:nvSpPr>
          <p:cNvPr id="7" name="Google Shape;169;p3"/>
          <p:cNvSpPr txBox="1"/>
          <p:nvPr/>
        </p:nvSpPr>
        <p:spPr>
          <a:xfrm>
            <a:off x="5018690" y="1264526"/>
            <a:ext cx="2437086" cy="230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 algn="r">
              <a:buClr>
                <a:srgbClr val="000000"/>
              </a:buClr>
            </a:pPr>
            <a:r>
              <a:rPr lang="es-CL" sz="1050" b="1" dirty="0"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rPr>
              <a:t>Concepto e instalación de Docker</a:t>
            </a:r>
            <a:endParaRPr sz="1050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2575370"/>
            <a:ext cx="6858000" cy="2500638"/>
          </a:xfrm>
          <a:prstGeom prst="rect">
            <a:avLst/>
          </a:prstGeom>
        </p:spPr>
      </p:pic>
      <p:sp>
        <p:nvSpPr>
          <p:cNvPr id="8" name="Google Shape;168;p3">
            <a:extLst>
              <a:ext uri="{FF2B5EF4-FFF2-40B4-BE49-F238E27FC236}">
                <a16:creationId xmlns:a16="http://schemas.microsoft.com/office/drawing/2014/main" xmlns="" id="{A66A744B-2360-40AB-AE11-1D99A2B730D7}"/>
              </a:ext>
            </a:extLst>
          </p:cNvPr>
          <p:cNvSpPr/>
          <p:nvPr/>
        </p:nvSpPr>
        <p:spPr>
          <a:xfrm>
            <a:off x="1691642" y="474923"/>
            <a:ext cx="6857999" cy="4847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 algn="r">
              <a:buClr>
                <a:srgbClr val="000000"/>
              </a:buClr>
            </a:pPr>
            <a:r>
              <a:rPr lang="es-CL" sz="27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Concepto e instalación de Docker</a:t>
            </a:r>
            <a:endParaRPr sz="2100" b="1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093339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2892" y="2177338"/>
            <a:ext cx="5086350" cy="3822239"/>
          </a:xfrm>
          <a:prstGeom prst="rect">
            <a:avLst/>
          </a:prstGeom>
        </p:spPr>
      </p:pic>
      <p:sp>
        <p:nvSpPr>
          <p:cNvPr id="4" name="1 Marcador de número de diapositiva"/>
          <p:cNvSpPr txBox="1">
            <a:spLocks/>
          </p:cNvSpPr>
          <p:nvPr/>
        </p:nvSpPr>
        <p:spPr>
          <a:xfrm>
            <a:off x="6057900" y="5624515"/>
            <a:ext cx="1600200" cy="273844"/>
          </a:xfrm>
          <a:prstGeom prst="rect">
            <a:avLst/>
          </a:prstGeom>
        </p:spPr>
        <p:txBody>
          <a:bodyPr/>
          <a:lstStyle>
            <a:defPPr>
              <a:defRPr lang="es-ES_tradnl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9pPr>
          </a:lstStyle>
          <a:p>
            <a:pPr algn="r"/>
            <a:fld id="{3496AF0D-82E4-4338-9143-6A9F063ECCBB}" type="slidenum">
              <a:rPr lang="es-ES_tradnl" sz="9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 algn="r"/>
              <a:t>7</a:t>
            </a:fld>
            <a:endParaRPr lang="es-ES_tradnl" sz="9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Google Shape;168;p3"/>
          <p:cNvSpPr/>
          <p:nvPr/>
        </p:nvSpPr>
        <p:spPr>
          <a:xfrm>
            <a:off x="1143001" y="1692620"/>
            <a:ext cx="6857999" cy="4847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>
              <a:buClr>
                <a:srgbClr val="000000"/>
              </a:buClr>
            </a:pPr>
            <a:r>
              <a:rPr lang="es-CL" sz="2700" dirty="0">
                <a:latin typeface="Calibri"/>
                <a:ea typeface="Calibri"/>
                <a:cs typeface="Calibri"/>
                <a:sym typeface="Calibri"/>
              </a:rPr>
              <a:t>Paso 1 </a:t>
            </a:r>
            <a:r>
              <a:rPr lang="es-ES" sz="2700" dirty="0">
                <a:latin typeface="Calibri"/>
                <a:ea typeface="Calibri"/>
                <a:cs typeface="Calibri"/>
                <a:sym typeface="Calibri"/>
              </a:rPr>
              <a:t>Instalación y configuración de Docker</a:t>
            </a:r>
            <a:r>
              <a:rPr lang="es-CL" sz="2700" dirty="0">
                <a:latin typeface="Calibri"/>
                <a:ea typeface="Calibri"/>
                <a:cs typeface="Calibri"/>
                <a:sym typeface="Calibri"/>
              </a:rPr>
              <a:t> </a:t>
            </a:r>
            <a:endParaRPr sz="1500" dirty="0"/>
          </a:p>
        </p:txBody>
      </p:sp>
      <p:sp>
        <p:nvSpPr>
          <p:cNvPr id="7" name="Google Shape;169;p3"/>
          <p:cNvSpPr txBox="1"/>
          <p:nvPr/>
        </p:nvSpPr>
        <p:spPr>
          <a:xfrm>
            <a:off x="5018690" y="1264526"/>
            <a:ext cx="2437086" cy="230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 algn="r">
              <a:buClr>
                <a:srgbClr val="000000"/>
              </a:buClr>
            </a:pPr>
            <a:r>
              <a:rPr lang="es-CL" sz="1050" b="1" dirty="0"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rPr>
              <a:t>Concepto e instalación de Docker</a:t>
            </a:r>
            <a:endParaRPr sz="1050" dirty="0"/>
          </a:p>
        </p:txBody>
      </p:sp>
      <p:sp>
        <p:nvSpPr>
          <p:cNvPr id="8" name="Google Shape;168;p3">
            <a:extLst>
              <a:ext uri="{FF2B5EF4-FFF2-40B4-BE49-F238E27FC236}">
                <a16:creationId xmlns:a16="http://schemas.microsoft.com/office/drawing/2014/main" xmlns="" id="{3A74594A-4628-4094-B8B0-471EF72BFD41}"/>
              </a:ext>
            </a:extLst>
          </p:cNvPr>
          <p:cNvSpPr/>
          <p:nvPr/>
        </p:nvSpPr>
        <p:spPr>
          <a:xfrm>
            <a:off x="1691642" y="474923"/>
            <a:ext cx="6857999" cy="4847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 algn="r">
              <a:buClr>
                <a:srgbClr val="000000"/>
              </a:buClr>
            </a:pPr>
            <a:r>
              <a:rPr lang="es-CL" sz="27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Concepto e instalación de Docker</a:t>
            </a:r>
            <a:endParaRPr sz="2100" b="1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633233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8940" y="2153546"/>
            <a:ext cx="5052060" cy="3497580"/>
          </a:xfrm>
          <a:prstGeom prst="rect">
            <a:avLst/>
          </a:prstGeom>
        </p:spPr>
      </p:pic>
      <p:sp>
        <p:nvSpPr>
          <p:cNvPr id="4" name="1 Marcador de número de diapositiva"/>
          <p:cNvSpPr txBox="1">
            <a:spLocks/>
          </p:cNvSpPr>
          <p:nvPr/>
        </p:nvSpPr>
        <p:spPr>
          <a:xfrm>
            <a:off x="6057900" y="5624515"/>
            <a:ext cx="1600200" cy="273844"/>
          </a:xfrm>
          <a:prstGeom prst="rect">
            <a:avLst/>
          </a:prstGeom>
        </p:spPr>
        <p:txBody>
          <a:bodyPr/>
          <a:lstStyle>
            <a:defPPr>
              <a:defRPr lang="es-ES_tradnl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9pPr>
          </a:lstStyle>
          <a:p>
            <a:pPr algn="r"/>
            <a:fld id="{3496AF0D-82E4-4338-9143-6A9F063ECCBB}" type="slidenum">
              <a:rPr lang="es-ES_tradnl" sz="9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 algn="r"/>
              <a:t>8</a:t>
            </a:fld>
            <a:endParaRPr lang="es-ES_tradnl" sz="9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Google Shape;168;p3"/>
          <p:cNvSpPr/>
          <p:nvPr/>
        </p:nvSpPr>
        <p:spPr>
          <a:xfrm>
            <a:off x="1143001" y="1692620"/>
            <a:ext cx="6857999" cy="4847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>
              <a:buClr>
                <a:srgbClr val="000000"/>
              </a:buClr>
            </a:pPr>
            <a:r>
              <a:rPr lang="es-CL" sz="2700" dirty="0">
                <a:latin typeface="Calibri"/>
                <a:ea typeface="Calibri"/>
                <a:cs typeface="Calibri"/>
                <a:sym typeface="Calibri"/>
              </a:rPr>
              <a:t>Paso 2 </a:t>
            </a:r>
            <a:r>
              <a:rPr lang="es-ES" sz="2700" dirty="0">
                <a:latin typeface="Calibri"/>
                <a:ea typeface="Calibri"/>
                <a:cs typeface="Calibri"/>
                <a:sym typeface="Calibri"/>
              </a:rPr>
              <a:t>Instalación y configuración de Docker</a:t>
            </a:r>
            <a:r>
              <a:rPr lang="es-CL" sz="2700" dirty="0">
                <a:latin typeface="Calibri"/>
                <a:ea typeface="Calibri"/>
                <a:cs typeface="Calibri"/>
                <a:sym typeface="Calibri"/>
              </a:rPr>
              <a:t> </a:t>
            </a:r>
            <a:endParaRPr sz="1500" dirty="0"/>
          </a:p>
        </p:txBody>
      </p:sp>
      <p:sp>
        <p:nvSpPr>
          <p:cNvPr id="7" name="Google Shape;169;p3"/>
          <p:cNvSpPr txBox="1"/>
          <p:nvPr/>
        </p:nvSpPr>
        <p:spPr>
          <a:xfrm>
            <a:off x="5018690" y="1264526"/>
            <a:ext cx="2437086" cy="230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 algn="r">
              <a:buClr>
                <a:srgbClr val="000000"/>
              </a:buClr>
            </a:pPr>
            <a:r>
              <a:rPr lang="es-CL" sz="1050" b="1" dirty="0"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rPr>
              <a:t>Concepto e instalación de Docker</a:t>
            </a:r>
            <a:endParaRPr sz="1050" dirty="0"/>
          </a:p>
        </p:txBody>
      </p:sp>
      <p:sp>
        <p:nvSpPr>
          <p:cNvPr id="8" name="Google Shape;168;p3">
            <a:extLst>
              <a:ext uri="{FF2B5EF4-FFF2-40B4-BE49-F238E27FC236}">
                <a16:creationId xmlns:a16="http://schemas.microsoft.com/office/drawing/2014/main" xmlns="" id="{86F94854-D275-4180-AA61-D1B4651AB015}"/>
              </a:ext>
            </a:extLst>
          </p:cNvPr>
          <p:cNvSpPr/>
          <p:nvPr/>
        </p:nvSpPr>
        <p:spPr>
          <a:xfrm>
            <a:off x="1691642" y="474923"/>
            <a:ext cx="6857999" cy="4847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 algn="r">
              <a:buClr>
                <a:srgbClr val="000000"/>
              </a:buClr>
            </a:pPr>
            <a:r>
              <a:rPr lang="es-CL" sz="27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Concepto e instalación de Docker</a:t>
            </a:r>
            <a:endParaRPr sz="2100" b="1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78681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6925" y="2278606"/>
            <a:ext cx="5052060" cy="3497580"/>
          </a:xfrm>
          <a:prstGeom prst="rect">
            <a:avLst/>
          </a:prstGeom>
        </p:spPr>
      </p:pic>
      <p:sp>
        <p:nvSpPr>
          <p:cNvPr id="4" name="1 Marcador de número de diapositiva"/>
          <p:cNvSpPr txBox="1">
            <a:spLocks/>
          </p:cNvSpPr>
          <p:nvPr/>
        </p:nvSpPr>
        <p:spPr>
          <a:xfrm>
            <a:off x="6057900" y="5624515"/>
            <a:ext cx="1600200" cy="273844"/>
          </a:xfrm>
          <a:prstGeom prst="rect">
            <a:avLst/>
          </a:prstGeom>
        </p:spPr>
        <p:txBody>
          <a:bodyPr/>
          <a:lstStyle>
            <a:defPPr>
              <a:defRPr lang="es-ES_tradnl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9pPr>
          </a:lstStyle>
          <a:p>
            <a:pPr algn="r"/>
            <a:fld id="{3496AF0D-82E4-4338-9143-6A9F063ECCBB}" type="slidenum">
              <a:rPr lang="es-ES_tradnl" sz="9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 algn="r"/>
              <a:t>9</a:t>
            </a:fld>
            <a:endParaRPr lang="es-ES_tradnl" sz="9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Google Shape;168;p3"/>
          <p:cNvSpPr/>
          <p:nvPr/>
        </p:nvSpPr>
        <p:spPr>
          <a:xfrm>
            <a:off x="1143001" y="1692620"/>
            <a:ext cx="6857999" cy="4847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>
              <a:buClr>
                <a:srgbClr val="000000"/>
              </a:buClr>
            </a:pPr>
            <a:r>
              <a:rPr lang="es-CL" sz="2700" dirty="0">
                <a:latin typeface="Calibri"/>
                <a:ea typeface="Calibri"/>
                <a:cs typeface="Calibri"/>
                <a:sym typeface="Calibri"/>
              </a:rPr>
              <a:t>Paso 3 </a:t>
            </a:r>
            <a:r>
              <a:rPr lang="es-ES" sz="2700" dirty="0">
                <a:latin typeface="Calibri"/>
                <a:ea typeface="Calibri"/>
                <a:cs typeface="Calibri"/>
                <a:sym typeface="Calibri"/>
              </a:rPr>
              <a:t>Instalación y configuración de Docker</a:t>
            </a:r>
            <a:r>
              <a:rPr lang="es-CL" sz="2700" dirty="0">
                <a:latin typeface="Calibri"/>
                <a:ea typeface="Calibri"/>
                <a:cs typeface="Calibri"/>
                <a:sym typeface="Calibri"/>
              </a:rPr>
              <a:t> </a:t>
            </a:r>
            <a:endParaRPr sz="1500" dirty="0"/>
          </a:p>
        </p:txBody>
      </p:sp>
      <p:sp>
        <p:nvSpPr>
          <p:cNvPr id="7" name="Google Shape;169;p3"/>
          <p:cNvSpPr txBox="1"/>
          <p:nvPr/>
        </p:nvSpPr>
        <p:spPr>
          <a:xfrm>
            <a:off x="5018690" y="1264526"/>
            <a:ext cx="2437086" cy="230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 algn="r">
              <a:buClr>
                <a:srgbClr val="000000"/>
              </a:buClr>
            </a:pPr>
            <a:r>
              <a:rPr lang="es-CL" sz="1050" b="1" dirty="0"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rPr>
              <a:t>Concepto e instalación de Docker</a:t>
            </a:r>
            <a:endParaRPr sz="1050" dirty="0"/>
          </a:p>
        </p:txBody>
      </p:sp>
      <p:sp>
        <p:nvSpPr>
          <p:cNvPr id="8" name="Google Shape;168;p3">
            <a:extLst>
              <a:ext uri="{FF2B5EF4-FFF2-40B4-BE49-F238E27FC236}">
                <a16:creationId xmlns:a16="http://schemas.microsoft.com/office/drawing/2014/main" xmlns="" id="{00A98805-BDEE-492C-AAD9-5202E65C0539}"/>
              </a:ext>
            </a:extLst>
          </p:cNvPr>
          <p:cNvSpPr/>
          <p:nvPr/>
        </p:nvSpPr>
        <p:spPr>
          <a:xfrm>
            <a:off x="1691642" y="474923"/>
            <a:ext cx="6857999" cy="4847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 algn="r">
              <a:buClr>
                <a:srgbClr val="000000"/>
              </a:buClr>
            </a:pPr>
            <a:r>
              <a:rPr lang="es-CL" sz="27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Concepto e instalación de Docker</a:t>
            </a:r>
            <a:endParaRPr sz="2100" b="1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051155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198</TotalTime>
  <Words>833</Words>
  <Application>Microsoft Office PowerPoint</Application>
  <PresentationFormat>Presentación en pantalla (4:3)</PresentationFormat>
  <Paragraphs>146</Paragraphs>
  <Slides>32</Slides>
  <Notes>32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32</vt:i4>
      </vt:variant>
    </vt:vector>
  </HeadingPairs>
  <TitlesOfParts>
    <vt:vector size="38" baseType="lpstr">
      <vt:lpstr>Calibri</vt:lpstr>
      <vt:lpstr>Arial</vt:lpstr>
      <vt:lpstr>ＭＳ Ｐゴシック</vt:lpstr>
      <vt:lpstr>Open Sans</vt:lpstr>
      <vt:lpstr>Candara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Macarena Trujillo V.</dc:creator>
  <cp:lastModifiedBy>Manuela Jimenez A.</cp:lastModifiedBy>
  <cp:revision>9</cp:revision>
  <dcterms:created xsi:type="dcterms:W3CDTF">2014-04-29T13:43:09Z</dcterms:created>
  <dcterms:modified xsi:type="dcterms:W3CDTF">2021-01-17T22:04:07Z</dcterms:modified>
</cp:coreProperties>
</file>